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6.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8.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9.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10.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11.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12.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13.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theme/theme14.xml" ContentType="application/vnd.openxmlformats-officedocument.theme+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00" r:id="rId1"/>
    <p:sldMasterId id="2147483749" r:id="rId2"/>
    <p:sldMasterId id="2147483761" r:id="rId3"/>
    <p:sldMasterId id="2147483806" r:id="rId4"/>
    <p:sldMasterId id="2147483851" r:id="rId5"/>
    <p:sldMasterId id="2147483863" r:id="rId6"/>
    <p:sldMasterId id="2147483908" r:id="rId7"/>
    <p:sldMasterId id="2147483921" r:id="rId8"/>
    <p:sldMasterId id="2147483964" r:id="rId9"/>
    <p:sldMasterId id="2147484007" r:id="rId10"/>
    <p:sldMasterId id="2147484050" r:id="rId11"/>
    <p:sldMasterId id="2147484093" r:id="rId12"/>
    <p:sldMasterId id="2147484138" r:id="rId13"/>
    <p:sldMasterId id="2147484181" r:id="rId14"/>
    <p:sldMasterId id="2147484226" r:id="rId15"/>
  </p:sldMasterIdLst>
  <p:notesMasterIdLst>
    <p:notesMasterId r:id="rId27"/>
  </p:notesMasterIdLst>
  <p:handoutMasterIdLst>
    <p:handoutMasterId r:id="rId28"/>
  </p:handoutMasterIdLst>
  <p:sldIdLst>
    <p:sldId id="508" r:id="rId16"/>
    <p:sldId id="686" r:id="rId17"/>
    <p:sldId id="654" r:id="rId18"/>
    <p:sldId id="706" r:id="rId19"/>
    <p:sldId id="697" r:id="rId20"/>
    <p:sldId id="693" r:id="rId21"/>
    <p:sldId id="667" r:id="rId22"/>
    <p:sldId id="710" r:id="rId23"/>
    <p:sldId id="711" r:id="rId24"/>
    <p:sldId id="683" r:id="rId25"/>
    <p:sldId id="68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459E2E5D-FCF9-45B0-825F-3F0E3D5542CE}">
          <p14:sldIdLst>
            <p14:sldId id="508"/>
            <p14:sldId id="686"/>
            <p14:sldId id="654"/>
            <p14:sldId id="706"/>
            <p14:sldId id="697"/>
            <p14:sldId id="693"/>
            <p14:sldId id="667"/>
            <p14:sldId id="710"/>
            <p14:sldId id="711"/>
            <p14:sldId id="683"/>
            <p14:sldId id="68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guide id="3" orient="horz" pos="3719">
          <p15:clr>
            <a:srgbClr val="A4A3A4"/>
          </p15:clr>
        </p15:guide>
        <p15:guide id="4" pos="7370">
          <p15:clr>
            <a:srgbClr val="A4A3A4"/>
          </p15:clr>
        </p15:guide>
        <p15:guide id="5" pos="73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ON CLAIRE (CNAM / Paris)" initials="TC(/P" lastIdx="1" clrIdx="0"/>
  <p:cmAuthor id="1" name="GOLLANDEAU ARNAUD (CNAM / Paris)" initials="GA(/P" lastIdx="0" clrIdx="1"/>
  <p:cmAuthor id="2" name="GUEDY EMMANUELLE (CNAM / Paris)" initials="GE(/P" lastIdx="22" clrIdx="2"/>
  <p:cmAuthor id="3" name="GAULTIER, Emeline (DGOS/SOUS-DIR REGULATION OFFRE SOINS/R2)" initials="GE(ROS" lastIdx="10" clrIdx="3">
    <p:extLst/>
  </p:cmAuthor>
  <p:cmAuthor id="4" name="TEXIER, Jeanne (DGOS/SOUS-DIR REGULATION OFFRE SOINS/R2)" initials="TJ(ROS" lastIdx="1" clrIdx="4">
    <p:extLst/>
  </p:cmAuthor>
  <p:cmAuthor id="5" name="SEGOL EMILIE (CNAM / Paris)" initials="SE(/P" lastIdx="5" clrIdx="5">
    <p:extLst/>
  </p:cmAuthor>
  <p:cmAuthor id="6" name="BANSARD ANNE (CPAM ESSONNE)" initials="BA(E" lastIdx="20" clrIdx="6">
    <p:extLst>
      <p:ext uri="{19B8F6BF-5375-455C-9EA6-DF929625EA0E}">
        <p15:presenceInfo xmlns:p15="http://schemas.microsoft.com/office/powerpoint/2012/main" userId="S-1-5-21-221657151-1568348028-1356926495-172134" providerId="AD"/>
      </p:ext>
    </p:extLst>
  </p:cmAuthor>
  <p:cmAuthor id="7" name="ABDOU MYRIAM (CNAM / Paris)" initials="AM(/P" lastIdx="26" clrIdx="7">
    <p:extLst>
      <p:ext uri="{19B8F6BF-5375-455C-9EA6-DF929625EA0E}">
        <p15:presenceInfo xmlns:p15="http://schemas.microsoft.com/office/powerpoint/2012/main" userId="S-1-5-21-221657151-1568348028-1356926495-974745" providerId="AD"/>
      </p:ext>
    </p:extLst>
  </p:cmAuthor>
  <p:cmAuthor id="8" name="THIBAULT EMILY (CNAM / Paris)" initials="TE(/P" lastIdx="1" clrIdx="8">
    <p:extLst>
      <p:ext uri="{19B8F6BF-5375-455C-9EA6-DF929625EA0E}">
        <p15:presenceInfo xmlns:p15="http://schemas.microsoft.com/office/powerpoint/2012/main" userId="S-1-5-21-221657151-1568348028-1356926495-79627" providerId="AD"/>
      </p:ext>
    </p:extLst>
  </p:cmAuthor>
  <p:cmAuthor id="9" name="DE JOANNIS PIERRE-EMMANUEL (CNAM / Paris)" initials="DJP(/P" lastIdx="2" clrIdx="9">
    <p:extLst>
      <p:ext uri="{19B8F6BF-5375-455C-9EA6-DF929625EA0E}">
        <p15:presenceInfo xmlns:p15="http://schemas.microsoft.com/office/powerpoint/2012/main" userId="S-1-5-21-221657151-1568348028-1356926495-1429508" providerId="AD"/>
      </p:ext>
    </p:extLst>
  </p:cmAuthor>
  <p:cmAuthor id="10" name="OLIVIER AURELIE (CNAM / Paris)" initials="OA(/P" lastIdx="1" clrIdx="10">
    <p:extLst>
      <p:ext uri="{19B8F6BF-5375-455C-9EA6-DF929625EA0E}">
        <p15:presenceInfo xmlns:p15="http://schemas.microsoft.com/office/powerpoint/2012/main" userId="S-1-5-21-221657151-1568348028-1356926495-1315488" providerId="AD"/>
      </p:ext>
    </p:extLst>
  </p:cmAuthor>
  <p:cmAuthor id="11" name="Cnam" initials="TF(/P" lastIdx="3" clrIdx="11">
    <p:extLst>
      <p:ext uri="{19B8F6BF-5375-455C-9EA6-DF929625EA0E}">
        <p15:presenceInfo xmlns:p15="http://schemas.microsoft.com/office/powerpoint/2012/main" userId="Cnam" providerId="None"/>
      </p:ext>
    </p:extLst>
  </p:cmAuthor>
  <p:cmAuthor id="12" name="Fanny Traver (Cnam)" initials="TF" lastIdx="3" clrIdx="12">
    <p:extLst>
      <p:ext uri="{19B8F6BF-5375-455C-9EA6-DF929625EA0E}">
        <p15:presenceInfo xmlns:p15="http://schemas.microsoft.com/office/powerpoint/2012/main" userId="Fanny Traver (C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0C419A"/>
    <a:srgbClr val="DAF729"/>
    <a:srgbClr val="8664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980" autoAdjust="0"/>
  </p:normalViewPr>
  <p:slideViewPr>
    <p:cSldViewPr snapToGrid="0" showGuides="1">
      <p:cViewPr varScale="1">
        <p:scale>
          <a:sx n="100" d="100"/>
          <a:sy n="100" d="100"/>
        </p:scale>
        <p:origin x="432" y="78"/>
      </p:cViewPr>
      <p:guideLst>
        <p:guide orient="horz" pos="2160"/>
        <p:guide pos="3840"/>
        <p:guide orient="horz" pos="3719"/>
        <p:guide pos="7370"/>
        <p:guide pos="7371"/>
      </p:guideLst>
    </p:cSldViewPr>
  </p:slideViewPr>
  <p:outlineViewPr>
    <p:cViewPr>
      <p:scale>
        <a:sx n="33" d="100"/>
        <a:sy n="33" d="100"/>
      </p:scale>
      <p:origin x="0" y="332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9" d="100"/>
          <a:sy n="49" d="100"/>
        </p:scale>
        <p:origin x="-175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C9FEC9-2CDD-134F-840A-8F57484A29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C13CF4C-D8D8-324F-AFA7-772950C224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AB692F-B762-CF4B-A8A8-22AAB26BA03B}" type="datetimeFigureOut">
              <a:rPr lang="fr-FR" smtClean="0"/>
              <a:t>30/10/2025</a:t>
            </a:fld>
            <a:endParaRPr lang="fr-FR"/>
          </a:p>
        </p:txBody>
      </p:sp>
      <p:sp>
        <p:nvSpPr>
          <p:cNvPr id="4" name="Espace réservé du pied de page 3">
            <a:extLst>
              <a:ext uri="{FF2B5EF4-FFF2-40B4-BE49-F238E27FC236}">
                <a16:creationId xmlns:a16="http://schemas.microsoft.com/office/drawing/2014/main" id="{EC31A6AC-A6A7-3248-B6E6-95946088A4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802CA66-22E3-C34E-89C6-B4B2A67C39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F41BAA-598B-594C-8490-B89944D016A3}" type="slidenum">
              <a:rPr lang="fr-FR" smtClean="0"/>
              <a:t>‹N°›</a:t>
            </a:fld>
            <a:endParaRPr lang="fr-FR"/>
          </a:p>
        </p:txBody>
      </p:sp>
    </p:spTree>
    <p:extLst>
      <p:ext uri="{BB962C8B-B14F-4D97-AF65-F5344CB8AC3E}">
        <p14:creationId xmlns:p14="http://schemas.microsoft.com/office/powerpoint/2010/main" val="37936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3A9EE-EAD2-0C48-AEF4-C2D4DC6DFEA0}" type="datetimeFigureOut">
              <a:rPr lang="fr-FR" smtClean="0"/>
              <a:t>30/10/2025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3AB8B-6D17-C244-B144-C2D3D1B3AB3D}" type="slidenum">
              <a:rPr lang="fr-FR" smtClean="0"/>
              <a:t>‹N°›</a:t>
            </a:fld>
            <a:endParaRPr lang="fr-FR"/>
          </a:p>
        </p:txBody>
      </p:sp>
    </p:spTree>
    <p:extLst>
      <p:ext uri="{BB962C8B-B14F-4D97-AF65-F5344CB8AC3E}">
        <p14:creationId xmlns:p14="http://schemas.microsoft.com/office/powerpoint/2010/main" val="211359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72"/>
            <a:ext cx="11193075"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30/10/2025</a:t>
            </a:fld>
            <a:endParaRPr lang="fr-FR" dirty="0"/>
          </a:p>
        </p:txBody>
      </p:sp>
      <p:sp>
        <p:nvSpPr>
          <p:cNvPr id="7" name="Espace réservé du texte 13"/>
          <p:cNvSpPr>
            <a:spLocks noGrp="1"/>
          </p:cNvSpPr>
          <p:nvPr>
            <p:ph type="body" sz="quarter" idx="12" hasCustomPrompt="1"/>
          </p:nvPr>
        </p:nvSpPr>
        <p:spPr>
          <a:xfrm>
            <a:off x="736520" y="5031324"/>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2"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9409857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2548" name="Rectangle 20"/>
          <p:cNvSpPr>
            <a:spLocks noGrp="1" noChangeArrowheads="1"/>
          </p:cNvSpPr>
          <p:nvPr>
            <p:ph type="ctrTitle"/>
          </p:nvPr>
        </p:nvSpPr>
        <p:spPr>
          <a:xfrm>
            <a:off x="812800" y="1484318"/>
            <a:ext cx="10363200" cy="1470025"/>
          </a:xfrm>
        </p:spPr>
        <p:txBody>
          <a:bodyPr/>
          <a:lstStyle>
            <a:lvl1pPr algn="ctr">
              <a:defRPr sz="4000"/>
            </a:lvl1pPr>
          </a:lstStyle>
          <a:p>
            <a:pPr lvl="0"/>
            <a:r>
              <a:rPr lang="fr-FR" noProof="0" dirty="0" smtClean="0"/>
              <a:t>Cliquez et modifiez le titre</a:t>
            </a:r>
          </a:p>
        </p:txBody>
      </p:sp>
    </p:spTree>
    <p:extLst>
      <p:ext uri="{BB962C8B-B14F-4D97-AF65-F5344CB8AC3E}">
        <p14:creationId xmlns:p14="http://schemas.microsoft.com/office/powerpoint/2010/main" val="15163128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30/10/2025</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0" name="Image 9"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Tree>
    <p:extLst>
      <p:ext uri="{BB962C8B-B14F-4D97-AF65-F5344CB8AC3E}">
        <p14:creationId xmlns:p14="http://schemas.microsoft.com/office/powerpoint/2010/main" val="2794098575"/>
      </p:ext>
    </p:extLst>
  </p:cSld>
  <p:clrMapOvr>
    <a:masterClrMapping/>
  </p:clrMapOvr>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30/10/2025</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Tree>
    <p:extLst>
      <p:ext uri="{BB962C8B-B14F-4D97-AF65-F5344CB8AC3E}">
        <p14:creationId xmlns:p14="http://schemas.microsoft.com/office/powerpoint/2010/main" val="32476995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30/10/2025</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Tree>
    <p:extLst>
      <p:ext uri="{BB962C8B-B14F-4D97-AF65-F5344CB8AC3E}">
        <p14:creationId xmlns:p14="http://schemas.microsoft.com/office/powerpoint/2010/main" val="2718899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30/10/2025</a:t>
            </a:fld>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pic>
        <p:nvPicPr>
          <p:cNvPr id="10" name="Image 9"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2490466051"/>
      </p:ext>
    </p:extLst>
  </p:cSld>
  <p:clrMapOvr>
    <a:masterClrMapping/>
  </p:clrMapOvr>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30/10/2025</a:t>
            </a:fld>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p:nvPicPr>
        <p:blipFill>
          <a:blip r:embed="rId2"/>
          <a:stretch>
            <a:fillRect/>
          </a:stretch>
        </p:blipFill>
        <p:spPr>
          <a:xfrm>
            <a:off x="220752" y="-49428"/>
            <a:ext cx="7587938" cy="2304000"/>
          </a:xfrm>
          <a:prstGeom prst="rect">
            <a:avLst/>
          </a:prstGeom>
        </p:spPr>
      </p:pic>
      <p:pic>
        <p:nvPicPr>
          <p:cNvPr id="12" name="Image 11"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15321651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30/10/2025</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p:nvPicPr>
        <p:blipFill>
          <a:blip r:embed="rId2"/>
          <a:stretch>
            <a:fillRect/>
          </a:stretch>
        </p:blipFill>
        <p:spPr>
          <a:xfrm>
            <a:off x="220752" y="-49428"/>
            <a:ext cx="7587938" cy="2304000"/>
          </a:xfrm>
          <a:prstGeom prst="rect">
            <a:avLst/>
          </a:prstGeom>
        </p:spPr>
      </p:pic>
      <p:pic>
        <p:nvPicPr>
          <p:cNvPr id="11" name="Image 10"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31728399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01113396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94400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2548" name="Rectangle 20"/>
          <p:cNvSpPr>
            <a:spLocks noGrp="1" noChangeArrowheads="1"/>
          </p:cNvSpPr>
          <p:nvPr>
            <p:ph type="ctrTitle"/>
          </p:nvPr>
        </p:nvSpPr>
        <p:spPr>
          <a:xfrm>
            <a:off x="812800" y="1484318"/>
            <a:ext cx="10363200" cy="1470025"/>
          </a:xfrm>
        </p:spPr>
        <p:txBody>
          <a:bodyPr/>
          <a:lstStyle>
            <a:lvl1pPr algn="ctr">
              <a:defRPr sz="4000"/>
            </a:lvl1pPr>
          </a:lstStyle>
          <a:p>
            <a:pPr lvl="0"/>
            <a:r>
              <a:rPr lang="fr-FR" noProof="0" dirty="0" smtClean="0"/>
              <a:t>Cliquez et modifiez le titre</a:t>
            </a:r>
          </a:p>
        </p:txBody>
      </p:sp>
    </p:spTree>
    <p:extLst>
      <p:ext uri="{BB962C8B-B14F-4D97-AF65-F5344CB8AC3E}">
        <p14:creationId xmlns:p14="http://schemas.microsoft.com/office/powerpoint/2010/main" val="151631286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46BAAF-3EDD-485C-A2AC-7D03AD6B3EAE}" type="datetimeFigureOut">
              <a:rPr lang="fr-FR" smtClean="0"/>
              <a:t>30/10/2025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84405D80-CCEE-418D-9D20-2C15DA02C8B3}" type="slidenum">
              <a:rPr lang="fr-FR" smtClean="0"/>
              <a:t>‹N°›</a:t>
            </a:fld>
            <a:endParaRPr lang="fr-FR"/>
          </a:p>
        </p:txBody>
      </p:sp>
    </p:spTree>
    <p:extLst>
      <p:ext uri="{BB962C8B-B14F-4D97-AF65-F5344CB8AC3E}">
        <p14:creationId xmlns:p14="http://schemas.microsoft.com/office/powerpoint/2010/main" val="17049858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861FCF4-D56A-44BD-995A-63FB51A3C9E7}"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4310164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61FCF4-D56A-44BD-995A-63FB51A3C9E7}"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10395410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861FCF4-D56A-44BD-995A-63FB51A3C9E7}"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40825254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61FCF4-D56A-44BD-995A-63FB51A3C9E7}" type="datetimeFigureOut">
              <a:rPr lang="fr-FR" smtClean="0"/>
              <a:t>30/10/2025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25544519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61FCF4-D56A-44BD-995A-63FB51A3C9E7}" type="datetimeFigureOut">
              <a:rPr lang="fr-FR" smtClean="0"/>
              <a:t>30/10/2025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358300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861FCF4-D56A-44BD-995A-63FB51A3C9E7}" type="datetimeFigureOut">
              <a:rPr lang="fr-FR" smtClean="0"/>
              <a:t>30/10/2025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10580766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61FCF4-D56A-44BD-995A-63FB51A3C9E7}" type="datetimeFigureOut">
              <a:rPr lang="fr-FR" smtClean="0"/>
              <a:t>30/10/2025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30386972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61FCF4-D56A-44BD-995A-63FB51A3C9E7}" type="datetimeFigureOut">
              <a:rPr lang="fr-FR" smtClean="0"/>
              <a:t>30/10/2025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33555218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61FCF4-D56A-44BD-995A-63FB51A3C9E7}" type="datetimeFigureOut">
              <a:rPr lang="fr-FR" smtClean="0"/>
              <a:t>30/10/2025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6831660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61FCF4-D56A-44BD-995A-63FB51A3C9E7}"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13882121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61FCF4-D56A-44BD-995A-63FB51A3C9E7}"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33152C-1055-4E19-86CD-3481A9862C3D}" type="slidenum">
              <a:rPr lang="fr-FR" smtClean="0"/>
              <a:t>‹N°›</a:t>
            </a:fld>
            <a:endParaRPr lang="fr-FR"/>
          </a:p>
        </p:txBody>
      </p:sp>
    </p:spTree>
    <p:extLst>
      <p:ext uri="{BB962C8B-B14F-4D97-AF65-F5344CB8AC3E}">
        <p14:creationId xmlns:p14="http://schemas.microsoft.com/office/powerpoint/2010/main" val="16240954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30/10/2025</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0" name="Image 9"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Tree>
    <p:extLst>
      <p:ext uri="{BB962C8B-B14F-4D97-AF65-F5344CB8AC3E}">
        <p14:creationId xmlns:p14="http://schemas.microsoft.com/office/powerpoint/2010/main" val="2794098575"/>
      </p:ext>
    </p:extLst>
  </p:cSld>
  <p:clrMapOvr>
    <a:masterClrMapping/>
  </p:clrMapOvr>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30/10/2025</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Tree>
    <p:extLst>
      <p:ext uri="{BB962C8B-B14F-4D97-AF65-F5344CB8AC3E}">
        <p14:creationId xmlns:p14="http://schemas.microsoft.com/office/powerpoint/2010/main" val="32476995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30/10/2025</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Tree>
    <p:extLst>
      <p:ext uri="{BB962C8B-B14F-4D97-AF65-F5344CB8AC3E}">
        <p14:creationId xmlns:p14="http://schemas.microsoft.com/office/powerpoint/2010/main" val="2718899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30/10/2025</a:t>
            </a:fld>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pic>
        <p:nvPicPr>
          <p:cNvPr id="10" name="Image 9"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2490466051"/>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30/10/2025</a:t>
            </a:fld>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p:nvPicPr>
        <p:blipFill>
          <a:blip r:embed="rId2"/>
          <a:stretch>
            <a:fillRect/>
          </a:stretch>
        </p:blipFill>
        <p:spPr>
          <a:xfrm>
            <a:off x="220752" y="-49428"/>
            <a:ext cx="7587938" cy="2304000"/>
          </a:xfrm>
          <a:prstGeom prst="rect">
            <a:avLst/>
          </a:prstGeom>
        </p:spPr>
      </p:pic>
      <p:pic>
        <p:nvPicPr>
          <p:cNvPr id="12" name="Image 11"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15321651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30/10/2025</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p:nvPicPr>
        <p:blipFill>
          <a:blip r:embed="rId2"/>
          <a:stretch>
            <a:fillRect/>
          </a:stretch>
        </p:blipFill>
        <p:spPr>
          <a:xfrm>
            <a:off x="220752" y="-49428"/>
            <a:ext cx="7587938" cy="2304000"/>
          </a:xfrm>
          <a:prstGeom prst="rect">
            <a:avLst/>
          </a:prstGeom>
        </p:spPr>
      </p:pic>
      <p:pic>
        <p:nvPicPr>
          <p:cNvPr id="11" name="Image 10"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31728399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0111339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34532283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37543294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02474031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56876794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9440033"/>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2548" name="Rectangle 20"/>
          <p:cNvSpPr>
            <a:spLocks noGrp="1" noChangeArrowheads="1"/>
          </p:cNvSpPr>
          <p:nvPr>
            <p:ph type="ctrTitle"/>
          </p:nvPr>
        </p:nvSpPr>
        <p:spPr>
          <a:xfrm>
            <a:off x="812800" y="1484318"/>
            <a:ext cx="10363200" cy="1470025"/>
          </a:xfrm>
        </p:spPr>
        <p:txBody>
          <a:bodyPr/>
          <a:lstStyle>
            <a:lvl1pPr algn="ctr">
              <a:defRPr sz="4000"/>
            </a:lvl1pPr>
          </a:lstStyle>
          <a:p>
            <a:pPr lvl="0"/>
            <a:r>
              <a:rPr lang="fr-FR" noProof="0" dirty="0" smtClean="0"/>
              <a:t>Cliquez et modifiez le titre</a:t>
            </a:r>
          </a:p>
        </p:txBody>
      </p:sp>
    </p:spTree>
    <p:extLst>
      <p:ext uri="{BB962C8B-B14F-4D97-AF65-F5344CB8AC3E}">
        <p14:creationId xmlns:p14="http://schemas.microsoft.com/office/powerpoint/2010/main" val="1516312865"/>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1"/>
            <a:ext cx="12192000" cy="2906713"/>
          </a:xfrm>
          <a:prstGeom prst="rect">
            <a:avLst/>
          </a:prstGeom>
          <a:solidFill>
            <a:srgbClr val="0C419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072" tIns="39533" rIns="79072" bIns="39533" anchor="ctr"/>
          <a:lstStyle>
            <a:lvl1pPr eaLnBrk="0" hangingPunct="0">
              <a:defRPr sz="1200">
                <a:solidFill>
                  <a:schemeClr val="accent2"/>
                </a:solidFill>
                <a:latin typeface="Arial" pitchFamily="34" charset="0"/>
                <a:sym typeface="Wingdings 3" pitchFamily="18" charset="2"/>
              </a:defRPr>
            </a:lvl1pPr>
            <a:lvl2pPr marL="742950" indent="-285750" eaLnBrk="0" hangingPunct="0">
              <a:defRPr sz="1200">
                <a:solidFill>
                  <a:schemeClr val="accent2"/>
                </a:solidFill>
                <a:latin typeface="Arial" pitchFamily="34" charset="0"/>
                <a:sym typeface="Wingdings 3" pitchFamily="18" charset="2"/>
              </a:defRPr>
            </a:lvl2pPr>
            <a:lvl3pPr marL="1143000" indent="-228600" eaLnBrk="0" hangingPunct="0">
              <a:defRPr sz="1200">
                <a:solidFill>
                  <a:schemeClr val="accent2"/>
                </a:solidFill>
                <a:latin typeface="Arial" pitchFamily="34" charset="0"/>
                <a:sym typeface="Wingdings 3" pitchFamily="18" charset="2"/>
              </a:defRPr>
            </a:lvl3pPr>
            <a:lvl4pPr marL="1600200" indent="-228600" eaLnBrk="0" hangingPunct="0">
              <a:defRPr sz="1200">
                <a:solidFill>
                  <a:schemeClr val="accent2"/>
                </a:solidFill>
                <a:latin typeface="Arial" pitchFamily="34" charset="0"/>
                <a:sym typeface="Wingdings 3" pitchFamily="18" charset="2"/>
              </a:defRPr>
            </a:lvl4pPr>
            <a:lvl5pPr marL="2057400" indent="-228600" eaLnBrk="0" hangingPunct="0">
              <a:defRPr sz="1200">
                <a:solidFill>
                  <a:schemeClr val="accent2"/>
                </a:solidFill>
                <a:latin typeface="Arial" pitchFamily="34" charset="0"/>
                <a:sym typeface="Wingdings 3" pitchFamily="18" charset="2"/>
              </a:defRPr>
            </a:lvl5pPr>
            <a:lvl6pPr marL="2514600" indent="-228600" eaLnBrk="0" fontAlgn="base" hangingPunct="0">
              <a:spcBef>
                <a:spcPct val="20000"/>
              </a:spcBef>
              <a:spcAft>
                <a:spcPct val="0"/>
              </a:spcAft>
              <a:defRPr sz="1200">
                <a:solidFill>
                  <a:schemeClr val="accent2"/>
                </a:solidFill>
                <a:latin typeface="Arial" pitchFamily="34" charset="0"/>
                <a:sym typeface="Wingdings 3" pitchFamily="18" charset="2"/>
              </a:defRPr>
            </a:lvl6pPr>
            <a:lvl7pPr marL="2971800" indent="-228600" eaLnBrk="0" fontAlgn="base" hangingPunct="0">
              <a:spcBef>
                <a:spcPct val="20000"/>
              </a:spcBef>
              <a:spcAft>
                <a:spcPct val="0"/>
              </a:spcAft>
              <a:defRPr sz="1200">
                <a:solidFill>
                  <a:schemeClr val="accent2"/>
                </a:solidFill>
                <a:latin typeface="Arial" pitchFamily="34" charset="0"/>
                <a:sym typeface="Wingdings 3" pitchFamily="18" charset="2"/>
              </a:defRPr>
            </a:lvl7pPr>
            <a:lvl8pPr marL="3429000" indent="-228600" eaLnBrk="0" fontAlgn="base" hangingPunct="0">
              <a:spcBef>
                <a:spcPct val="20000"/>
              </a:spcBef>
              <a:spcAft>
                <a:spcPct val="0"/>
              </a:spcAft>
              <a:defRPr sz="1200">
                <a:solidFill>
                  <a:schemeClr val="accent2"/>
                </a:solidFill>
                <a:latin typeface="Arial" pitchFamily="34" charset="0"/>
                <a:sym typeface="Wingdings 3" pitchFamily="18" charset="2"/>
              </a:defRPr>
            </a:lvl8pPr>
            <a:lvl9pPr marL="3886200" indent="-228600" eaLnBrk="0" fontAlgn="base" hangingPunct="0">
              <a:spcBef>
                <a:spcPct val="20000"/>
              </a:spcBef>
              <a:spcAft>
                <a:spcPct val="0"/>
              </a:spcAft>
              <a:defRPr sz="1200">
                <a:solidFill>
                  <a:schemeClr val="accent2"/>
                </a:solidFill>
                <a:latin typeface="Arial" pitchFamily="34" charset="0"/>
                <a:sym typeface="Wingdings 3" pitchFamily="18" charset="2"/>
              </a:defRPr>
            </a:lvl9pPr>
          </a:lstStyle>
          <a:p>
            <a:pPr algn="ctr" fontAlgn="base">
              <a:spcBef>
                <a:spcPct val="0"/>
              </a:spcBef>
              <a:spcAft>
                <a:spcPct val="0"/>
              </a:spcAft>
              <a:defRPr/>
            </a:pPr>
            <a:endParaRPr lang="fr-FR" altLang="fr-FR" b="1" smtClean="0">
              <a:solidFill>
                <a:srgbClr val="0C419A"/>
              </a:solidFill>
            </a:endParaRPr>
          </a:p>
        </p:txBody>
      </p:sp>
      <p:pic>
        <p:nvPicPr>
          <p:cNvPr id="5" name="Picture 9" descr="vague_filetsVerts"/>
          <p:cNvPicPr>
            <a:picLocks noChangeAspect="1" noChangeArrowheads="1"/>
          </p:cNvPicPr>
          <p:nvPr/>
        </p:nvPicPr>
        <p:blipFill>
          <a:blip r:embed="rId2">
            <a:extLst>
              <a:ext uri="{28A0092B-C50C-407E-A947-70E740481C1C}">
                <a14:useLocalDpi xmlns:a14="http://schemas.microsoft.com/office/drawing/2010/main" val="0"/>
              </a:ext>
            </a:extLst>
          </a:blip>
          <a:srcRect l="27335" r="5833"/>
          <a:stretch>
            <a:fillRect/>
          </a:stretch>
        </p:blipFill>
        <p:spPr bwMode="auto">
          <a:xfrm>
            <a:off x="0" y="2446339"/>
            <a:ext cx="12192000"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descr="logo_Diapora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3917" y="2514600"/>
            <a:ext cx="2260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ctrTitle"/>
          </p:nvPr>
        </p:nvSpPr>
        <p:spPr>
          <a:xfrm>
            <a:off x="0" y="555687"/>
            <a:ext cx="12192000" cy="1469778"/>
          </a:xfrm>
        </p:spPr>
        <p:txBody>
          <a:bodyPr/>
          <a:lstStyle>
            <a:lvl1pPr>
              <a:defRPr>
                <a:solidFill>
                  <a:schemeClr val="bg1"/>
                </a:solidFill>
              </a:defRPr>
            </a:lvl1pPr>
          </a:lstStyle>
          <a:p>
            <a:pPr lvl="0"/>
            <a:r>
              <a:rPr lang="fr-FR" noProof="0" smtClean="0"/>
              <a:t>Modifiez le style du titre</a:t>
            </a:r>
          </a:p>
        </p:txBody>
      </p:sp>
      <p:sp>
        <p:nvSpPr>
          <p:cNvPr id="43012" name="Rectangle 4"/>
          <p:cNvSpPr>
            <a:spLocks noGrp="1" noChangeArrowheads="1"/>
          </p:cNvSpPr>
          <p:nvPr>
            <p:ph type="subTitle" idx="1"/>
          </p:nvPr>
        </p:nvSpPr>
        <p:spPr>
          <a:xfrm>
            <a:off x="0" y="3820651"/>
            <a:ext cx="12192000" cy="1751929"/>
          </a:xfrm>
        </p:spPr>
        <p:txBody>
          <a:bodyPr/>
          <a:lstStyle>
            <a:lvl1pPr marL="0" indent="0">
              <a:buFont typeface="Wingdings" pitchFamily="2" charset="2"/>
              <a:buNone/>
              <a:defRPr/>
            </a:lvl1pPr>
          </a:lstStyle>
          <a:p>
            <a:pPr lvl="0"/>
            <a:r>
              <a:rPr lang="fr-FR" noProof="0" smtClean="0"/>
              <a:t>Modifiez le style des sous-titres du masque</a:t>
            </a:r>
          </a:p>
        </p:txBody>
      </p:sp>
    </p:spTree>
    <p:extLst>
      <p:ext uri="{BB962C8B-B14F-4D97-AF65-F5344CB8AC3E}">
        <p14:creationId xmlns:p14="http://schemas.microsoft.com/office/powerpoint/2010/main" val="218352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8"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3" y="2188872"/>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30/10/2025</a:t>
            </a:fld>
            <a:endParaRPr lang="fr-FR" dirty="0"/>
          </a:p>
        </p:txBody>
      </p:sp>
      <p:sp>
        <p:nvSpPr>
          <p:cNvPr id="6" name="Espace réservé du texte 13"/>
          <p:cNvSpPr>
            <a:spLocks noGrp="1"/>
          </p:cNvSpPr>
          <p:nvPr>
            <p:ph type="body" sz="quarter" idx="12" hasCustomPrompt="1"/>
          </p:nvPr>
        </p:nvSpPr>
        <p:spPr>
          <a:xfrm>
            <a:off x="701460" y="4989124"/>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31"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3247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masque 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3"/>
          <p:cNvSpPr>
            <a:spLocks noGrp="1" noChangeArrowheads="1"/>
          </p:cNvSpPr>
          <p:nvPr>
            <p:ph type="sldNum" sz="quarter" idx="10"/>
          </p:nvPr>
        </p:nvSpPr>
        <p:spPr>
          <a:xfrm>
            <a:off x="11518901" y="6642100"/>
            <a:ext cx="673100" cy="215900"/>
          </a:xfrm>
        </p:spPr>
        <p:txBody>
          <a:bodyPr/>
          <a:lstStyle>
            <a:lvl1pPr algn="l" eaLnBrk="1" hangingPunct="1">
              <a:spcBef>
                <a:spcPct val="20000"/>
              </a:spcBef>
              <a:defRPr sz="1200" b="0">
                <a:solidFill>
                  <a:srgbClr val="4993D7"/>
                </a:solidFill>
                <a:latin typeface="Arial" charset="0"/>
              </a:defRPr>
            </a:lvl1pPr>
          </a:lstStyle>
          <a:p>
            <a:pPr>
              <a:defRPr/>
            </a:pPr>
            <a:fld id="{C3836CD6-8EF6-433F-91A2-C23AF0A81EF0}" type="slidenum">
              <a:rPr lang="fr-FR"/>
              <a:pPr>
                <a:defRPr/>
              </a:pPr>
              <a:t>‹N°›</a:t>
            </a:fld>
            <a:endParaRPr lang="fr-FR"/>
          </a:p>
        </p:txBody>
      </p:sp>
    </p:spTree>
    <p:extLst>
      <p:ext uri="{BB962C8B-B14F-4D97-AF65-F5344CB8AC3E}">
        <p14:creationId xmlns:p14="http://schemas.microsoft.com/office/powerpoint/2010/main" val="10601115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339" y="4406583"/>
            <a:ext cx="10363109" cy="1361811"/>
          </a:xfrm>
        </p:spPr>
        <p:txBody>
          <a:bodyPr anchor="t"/>
          <a:lstStyle>
            <a:lvl1pPr algn="l">
              <a:defRPr sz="35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339" y="2906446"/>
            <a:ext cx="10363109" cy="1500008"/>
          </a:xfrm>
        </p:spPr>
        <p:txBody>
          <a:bodyPr anchor="b"/>
          <a:lstStyle>
            <a:lvl1pPr marL="0" indent="0">
              <a:buNone/>
              <a:defRPr sz="1800"/>
            </a:lvl1pPr>
            <a:lvl2pPr marL="395326" indent="0">
              <a:buNone/>
              <a:defRPr sz="1500"/>
            </a:lvl2pPr>
            <a:lvl3pPr marL="790679" indent="0">
              <a:buNone/>
              <a:defRPr sz="1400"/>
            </a:lvl3pPr>
            <a:lvl4pPr marL="1186013" indent="0">
              <a:buNone/>
              <a:defRPr sz="1200"/>
            </a:lvl4pPr>
            <a:lvl5pPr marL="1581356" indent="0">
              <a:buNone/>
              <a:defRPr sz="1200"/>
            </a:lvl5pPr>
            <a:lvl6pPr marL="1976690" indent="0">
              <a:buNone/>
              <a:defRPr sz="1200"/>
            </a:lvl6pPr>
            <a:lvl7pPr marL="2372039" indent="0">
              <a:buNone/>
              <a:defRPr sz="1200"/>
            </a:lvl7pPr>
            <a:lvl8pPr marL="2767367" indent="0">
              <a:buNone/>
              <a:defRPr sz="1200"/>
            </a:lvl8pPr>
            <a:lvl9pPr marL="3162715" indent="0">
              <a:buNone/>
              <a:defRPr sz="1200"/>
            </a:lvl9pPr>
          </a:lstStyle>
          <a:p>
            <a:pPr lvl="0"/>
            <a:r>
              <a:rPr lang="fr-FR" smtClean="0"/>
              <a:t>Modifiez les styles du texte du masque</a:t>
            </a:r>
          </a:p>
        </p:txBody>
      </p:sp>
    </p:spTree>
    <p:extLst>
      <p:ext uri="{BB962C8B-B14F-4D97-AF65-F5344CB8AC3E}">
        <p14:creationId xmlns:p14="http://schemas.microsoft.com/office/powerpoint/2010/main" val="41039957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6"/>
          <p:cNvSpPr txBox="1">
            <a:spLocks noChangeArrowheads="1"/>
          </p:cNvSpPr>
          <p:nvPr userDrawn="1"/>
        </p:nvSpPr>
        <p:spPr>
          <a:xfrm>
            <a:off x="11504085" y="6567488"/>
            <a:ext cx="673100" cy="215900"/>
          </a:xfrm>
          <a:prstGeom prst="rect">
            <a:avLst/>
          </a:prstGeom>
        </p:spPr>
        <p:txBody>
          <a:bodyPr/>
          <a:lstStyle>
            <a:defPPr>
              <a:defRPr lang="fr-FR"/>
            </a:defPPr>
            <a:lvl1pPr algn="l" rtl="0" eaLnBrk="1" fontAlgn="base" hangingPunct="1">
              <a:spcBef>
                <a:spcPct val="20000"/>
              </a:spcBef>
              <a:spcAft>
                <a:spcPct val="0"/>
              </a:spcAft>
              <a:defRPr sz="1200" b="1" kern="1200">
                <a:solidFill>
                  <a:srgbClr val="4993D7"/>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53E8535A-3C4A-464E-9959-8394AB8D666E}" type="slidenum">
              <a:rPr lang="fr-FR" smtClean="0">
                <a:solidFill>
                  <a:srgbClr val="0C419A"/>
                </a:solidFill>
              </a:rPr>
              <a:pPr>
                <a:defRPr/>
              </a:pPr>
              <a:t>‹N°›</a:t>
            </a:fld>
            <a:endParaRPr lang="fr-FR" dirty="0">
              <a:solidFill>
                <a:srgbClr val="0C419A"/>
              </a:solidFill>
            </a:endParaRPr>
          </a:p>
        </p:txBody>
      </p:sp>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20" y="751443"/>
            <a:ext cx="6008177" cy="5615672"/>
          </a:xfrm>
        </p:spPr>
        <p:txBody>
          <a:bodyPr/>
          <a:lstStyle>
            <a:lvl1pPr>
              <a:defRPr sz="26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82087" y="751443"/>
            <a:ext cx="6009988" cy="5615672"/>
          </a:xfrm>
        </p:spPr>
        <p:txBody>
          <a:bodyPr/>
          <a:lstStyle>
            <a:lvl1pPr>
              <a:defRPr sz="26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6"/>
          <p:cNvSpPr>
            <a:spLocks noGrp="1" noChangeArrowheads="1"/>
          </p:cNvSpPr>
          <p:nvPr>
            <p:ph type="sldNum" sz="quarter" idx="10"/>
          </p:nvPr>
        </p:nvSpPr>
        <p:spPr>
          <a:xfrm>
            <a:off x="11023600" y="1"/>
            <a:ext cx="11684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399F17B0-A708-41D0-AC9E-7B5AA240A314}" type="slidenum">
              <a:rPr lang="fr-FR"/>
              <a:pPr>
                <a:defRPr/>
              </a:pPr>
              <a:t>‹N°›</a:t>
            </a:fld>
            <a:endParaRPr lang="fr-FR"/>
          </a:p>
        </p:txBody>
      </p:sp>
      <p:sp>
        <p:nvSpPr>
          <p:cNvPr id="7" name="Espace réservé du pied de page 6"/>
          <p:cNvSpPr>
            <a:spLocks noGrp="1" noChangeArrowheads="1"/>
          </p:cNvSpPr>
          <p:nvPr>
            <p:ph type="ftr" sz="quarter" idx="11"/>
          </p:nvPr>
        </p:nvSpPr>
        <p:spPr>
          <a:xfrm>
            <a:off x="0" y="6402388"/>
            <a:ext cx="7247467"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21519411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341" y="274955"/>
            <a:ext cx="10971532"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10236" y="1534566"/>
            <a:ext cx="5387077" cy="640599"/>
          </a:xfrm>
        </p:spPr>
        <p:txBody>
          <a:bodyPr anchor="b"/>
          <a:lstStyle>
            <a:lvl1pPr marL="0" indent="0">
              <a:buNone/>
              <a:defRPr sz="2100" b="1"/>
            </a:lvl1pPr>
            <a:lvl2pPr marL="395326" indent="0">
              <a:buNone/>
              <a:defRPr sz="1800" b="1"/>
            </a:lvl2pPr>
            <a:lvl3pPr marL="790679" indent="0">
              <a:buNone/>
              <a:defRPr sz="1500" b="1"/>
            </a:lvl3pPr>
            <a:lvl4pPr marL="1186013" indent="0">
              <a:buNone/>
              <a:defRPr sz="1400" b="1"/>
            </a:lvl4pPr>
            <a:lvl5pPr marL="1581356" indent="0">
              <a:buNone/>
              <a:defRPr sz="1400" b="1"/>
            </a:lvl5pPr>
            <a:lvl6pPr marL="1976690" indent="0">
              <a:buNone/>
              <a:defRPr sz="1400" b="1"/>
            </a:lvl6pPr>
            <a:lvl7pPr marL="2372039" indent="0">
              <a:buNone/>
              <a:defRPr sz="1400" b="1"/>
            </a:lvl7pPr>
            <a:lvl8pPr marL="2767367" indent="0">
              <a:buNone/>
              <a:defRPr sz="1400" b="1"/>
            </a:lvl8pPr>
            <a:lvl9pPr marL="3162715" indent="0">
              <a:buNone/>
              <a:defRPr sz="1400" b="1"/>
            </a:lvl9pPr>
          </a:lstStyle>
          <a:p>
            <a:pPr lvl="0"/>
            <a:r>
              <a:rPr lang="fr-FR" smtClean="0"/>
              <a:t>Modifiez les styles du texte du masque</a:t>
            </a:r>
          </a:p>
        </p:txBody>
      </p:sp>
      <p:sp>
        <p:nvSpPr>
          <p:cNvPr id="4" name="Espace réservé du contenu 3"/>
          <p:cNvSpPr>
            <a:spLocks noGrp="1"/>
          </p:cNvSpPr>
          <p:nvPr>
            <p:ph sz="half" idx="2"/>
          </p:nvPr>
        </p:nvSpPr>
        <p:spPr>
          <a:xfrm>
            <a:off x="610236" y="2175222"/>
            <a:ext cx="5387077" cy="395155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2913" y="1534566"/>
            <a:ext cx="5388889" cy="640599"/>
          </a:xfrm>
        </p:spPr>
        <p:txBody>
          <a:bodyPr anchor="b"/>
          <a:lstStyle>
            <a:lvl1pPr marL="0" indent="0">
              <a:buNone/>
              <a:defRPr sz="2100" b="1"/>
            </a:lvl1pPr>
            <a:lvl2pPr marL="395326" indent="0">
              <a:buNone/>
              <a:defRPr sz="1800" b="1"/>
            </a:lvl2pPr>
            <a:lvl3pPr marL="790679" indent="0">
              <a:buNone/>
              <a:defRPr sz="1500" b="1"/>
            </a:lvl3pPr>
            <a:lvl4pPr marL="1186013" indent="0">
              <a:buNone/>
              <a:defRPr sz="1400" b="1"/>
            </a:lvl4pPr>
            <a:lvl5pPr marL="1581356" indent="0">
              <a:buNone/>
              <a:defRPr sz="1400" b="1"/>
            </a:lvl5pPr>
            <a:lvl6pPr marL="1976690" indent="0">
              <a:buNone/>
              <a:defRPr sz="1400" b="1"/>
            </a:lvl6pPr>
            <a:lvl7pPr marL="2372039" indent="0">
              <a:buNone/>
              <a:defRPr sz="1400" b="1"/>
            </a:lvl7pPr>
            <a:lvl8pPr marL="2767367" indent="0">
              <a:buNone/>
              <a:defRPr sz="1400" b="1"/>
            </a:lvl8pPr>
            <a:lvl9pPr marL="3162715" indent="0">
              <a:buNone/>
              <a:defRPr sz="1400" b="1"/>
            </a:lvl9pPr>
          </a:lstStyle>
          <a:p>
            <a:pPr lvl="0"/>
            <a:r>
              <a:rPr lang="fr-FR" smtClean="0"/>
              <a:t>Modifiez les styles du texte du masque</a:t>
            </a:r>
          </a:p>
        </p:txBody>
      </p:sp>
      <p:sp>
        <p:nvSpPr>
          <p:cNvPr id="6" name="Espace réservé du contenu 5"/>
          <p:cNvSpPr>
            <a:spLocks noGrp="1"/>
          </p:cNvSpPr>
          <p:nvPr>
            <p:ph sz="quarter" idx="4"/>
          </p:nvPr>
        </p:nvSpPr>
        <p:spPr>
          <a:xfrm>
            <a:off x="6192913" y="2175222"/>
            <a:ext cx="5388889" cy="395155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xfrm>
            <a:off x="11023600" y="1"/>
            <a:ext cx="11684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06AB432D-40E8-4F01-B712-9D1A42839582}" type="slidenum">
              <a:rPr lang="fr-FR"/>
              <a:pPr>
                <a:defRPr/>
              </a:pPr>
              <a:t>‹N°›</a:t>
            </a:fld>
            <a:endParaRPr lang="fr-FR"/>
          </a:p>
        </p:txBody>
      </p:sp>
      <p:sp>
        <p:nvSpPr>
          <p:cNvPr id="8" name="Rectangle 5"/>
          <p:cNvSpPr>
            <a:spLocks noGrp="1" noChangeArrowheads="1"/>
          </p:cNvSpPr>
          <p:nvPr>
            <p:ph type="ftr" sz="quarter" idx="11"/>
          </p:nvPr>
        </p:nvSpPr>
        <p:spPr>
          <a:xfrm>
            <a:off x="0" y="6402388"/>
            <a:ext cx="7247467"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318088027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2"/>
          <p:cNvSpPr>
            <a:spLocks noGrp="1" noChangeArrowheads="1"/>
          </p:cNvSpPr>
          <p:nvPr>
            <p:ph type="sldNum" sz="quarter" idx="10"/>
          </p:nvPr>
        </p:nvSpPr>
        <p:spPr>
          <a:xfrm>
            <a:off x="11023600" y="1"/>
            <a:ext cx="11684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C647CF5E-1183-4FBA-9417-6B32BE32F450}" type="slidenum">
              <a:rPr lang="fr-FR"/>
              <a:pPr>
                <a:defRPr/>
              </a:pPr>
              <a:t>‹N°›</a:t>
            </a:fld>
            <a:endParaRPr lang="fr-FR"/>
          </a:p>
        </p:txBody>
      </p:sp>
      <p:sp>
        <p:nvSpPr>
          <p:cNvPr id="4" name="Rectangle 5"/>
          <p:cNvSpPr>
            <a:spLocks noGrp="1" noChangeArrowheads="1"/>
          </p:cNvSpPr>
          <p:nvPr>
            <p:ph type="ftr" sz="quarter" idx="11"/>
          </p:nvPr>
        </p:nvSpPr>
        <p:spPr>
          <a:xfrm>
            <a:off x="0" y="6402388"/>
            <a:ext cx="7247467"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26252079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txBox="1">
            <a:spLocks noChangeArrowheads="1"/>
          </p:cNvSpPr>
          <p:nvPr userDrawn="1"/>
        </p:nvSpPr>
        <p:spPr>
          <a:xfrm>
            <a:off x="11468101" y="6592888"/>
            <a:ext cx="723900" cy="285750"/>
          </a:xfrm>
          <a:prstGeom prst="rect">
            <a:avLst/>
          </a:prstGeom>
        </p:spPr>
        <p:txBody>
          <a:bodyPr/>
          <a:lstStyle>
            <a:defPPr>
              <a:defRPr lang="fr-FR"/>
            </a:defPPr>
            <a:lvl1pPr algn="l" rtl="0" eaLnBrk="1" fontAlgn="base" hangingPunct="1">
              <a:spcBef>
                <a:spcPct val="20000"/>
              </a:spcBef>
              <a:spcAft>
                <a:spcPct val="0"/>
              </a:spcAft>
              <a:defRPr sz="5000" b="1" kern="1200">
                <a:solidFill>
                  <a:srgbClr val="0C419A"/>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CB976CD1-8A54-4826-93D9-9DB5D58BC3B2}" type="slidenum">
              <a:rPr lang="fr-FR" sz="1400" smtClean="0"/>
              <a:pPr>
                <a:defRPr/>
              </a:pPr>
              <a:t>‹N°›</a:t>
            </a:fld>
            <a:endParaRPr lang="fr-FR" dirty="0"/>
          </a:p>
        </p:txBody>
      </p:sp>
      <p:sp>
        <p:nvSpPr>
          <p:cNvPr id="3" name="Rectangle 6"/>
          <p:cNvSpPr>
            <a:spLocks noGrp="1" noChangeArrowheads="1"/>
          </p:cNvSpPr>
          <p:nvPr>
            <p:ph type="sldNum" sz="quarter" idx="10"/>
          </p:nvPr>
        </p:nvSpPr>
        <p:spPr>
          <a:xfrm>
            <a:off x="11023600" y="1"/>
            <a:ext cx="11684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41EC8DFB-E730-4DE4-8ED5-79D81A761A08}" type="slidenum">
              <a:rPr lang="fr-FR"/>
              <a:pPr>
                <a:defRPr/>
              </a:pPr>
              <a:t>‹N°›</a:t>
            </a:fld>
            <a:endParaRPr lang="fr-FR"/>
          </a:p>
        </p:txBody>
      </p:sp>
      <p:sp>
        <p:nvSpPr>
          <p:cNvPr id="4" name="Rectangle 5"/>
          <p:cNvSpPr>
            <a:spLocks noGrp="1" noChangeArrowheads="1"/>
          </p:cNvSpPr>
          <p:nvPr>
            <p:ph type="ftr" sz="quarter" idx="11"/>
          </p:nvPr>
        </p:nvSpPr>
        <p:spPr>
          <a:xfrm>
            <a:off x="0" y="6402388"/>
            <a:ext cx="7247467"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313958207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6"/>
          <p:cNvSpPr txBox="1">
            <a:spLocks noChangeArrowheads="1"/>
          </p:cNvSpPr>
          <p:nvPr userDrawn="1"/>
        </p:nvSpPr>
        <p:spPr>
          <a:xfrm>
            <a:off x="11468101" y="6592888"/>
            <a:ext cx="723900" cy="285750"/>
          </a:xfrm>
          <a:prstGeom prst="rect">
            <a:avLst/>
          </a:prstGeom>
        </p:spPr>
        <p:txBody>
          <a:bodyPr/>
          <a:lstStyle>
            <a:defPPr>
              <a:defRPr lang="fr-FR"/>
            </a:defPPr>
            <a:lvl1pPr algn="l" rtl="0" eaLnBrk="1" fontAlgn="base" hangingPunct="1">
              <a:spcBef>
                <a:spcPct val="20000"/>
              </a:spcBef>
              <a:spcAft>
                <a:spcPct val="0"/>
              </a:spcAft>
              <a:defRPr sz="5000" b="1" kern="1200">
                <a:solidFill>
                  <a:srgbClr val="0C419A"/>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DD070253-51BA-4C9A-9E1B-2D711BC9444C}" type="slidenum">
              <a:rPr lang="fr-FR" sz="1400" smtClean="0"/>
              <a:pPr>
                <a:defRPr/>
              </a:pPr>
              <a:t>‹N°›</a:t>
            </a:fld>
            <a:endParaRPr lang="fr-FR" dirty="0"/>
          </a:p>
        </p:txBody>
      </p:sp>
      <p:sp>
        <p:nvSpPr>
          <p:cNvPr id="2" name="Titre 1"/>
          <p:cNvSpPr>
            <a:spLocks noGrp="1"/>
          </p:cNvSpPr>
          <p:nvPr>
            <p:ph type="title"/>
          </p:nvPr>
        </p:nvSpPr>
        <p:spPr>
          <a:xfrm>
            <a:off x="610241" y="273578"/>
            <a:ext cx="4010883" cy="1161715"/>
          </a:xfrm>
        </p:spPr>
        <p:txBody>
          <a:bodyPr anchor="b"/>
          <a:lstStyle>
            <a:lvl1pPr algn="l">
              <a:defRPr sz="1800" b="1"/>
            </a:lvl1pPr>
          </a:lstStyle>
          <a:p>
            <a:r>
              <a:rPr lang="fr-FR" smtClean="0"/>
              <a:t>Modifiez le style du titre</a:t>
            </a:r>
            <a:endParaRPr lang="fr-FR"/>
          </a:p>
        </p:txBody>
      </p:sp>
      <p:sp>
        <p:nvSpPr>
          <p:cNvPr id="3" name="Espace réservé du contenu 2"/>
          <p:cNvSpPr>
            <a:spLocks noGrp="1"/>
          </p:cNvSpPr>
          <p:nvPr>
            <p:ph idx="1"/>
          </p:nvPr>
        </p:nvSpPr>
        <p:spPr>
          <a:xfrm>
            <a:off x="4765981" y="273603"/>
            <a:ext cx="6815785" cy="5853197"/>
          </a:xfrm>
        </p:spPr>
        <p:txBody>
          <a:bodyPr/>
          <a:lstStyle>
            <a:lvl1pPr>
              <a:defRPr sz="2700"/>
            </a:lvl1pPr>
            <a:lvl2pPr>
              <a:defRPr sz="26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10241" y="1435229"/>
            <a:ext cx="4010883" cy="4691482"/>
          </a:xfrm>
        </p:spPr>
        <p:txBody>
          <a:bodyPr/>
          <a:lstStyle>
            <a:lvl1pPr marL="0" indent="0">
              <a:buNone/>
              <a:defRPr sz="1200"/>
            </a:lvl1pPr>
            <a:lvl2pPr marL="395326" indent="0">
              <a:buNone/>
              <a:defRPr sz="1100"/>
            </a:lvl2pPr>
            <a:lvl3pPr marL="790679" indent="0">
              <a:buNone/>
              <a:defRPr sz="900"/>
            </a:lvl3pPr>
            <a:lvl4pPr marL="1186013" indent="0">
              <a:buNone/>
              <a:defRPr sz="800"/>
            </a:lvl4pPr>
            <a:lvl5pPr marL="1581356" indent="0">
              <a:buNone/>
              <a:defRPr sz="800"/>
            </a:lvl5pPr>
            <a:lvl6pPr marL="1976690" indent="0">
              <a:buNone/>
              <a:defRPr sz="800"/>
            </a:lvl6pPr>
            <a:lvl7pPr marL="2372039" indent="0">
              <a:buNone/>
              <a:defRPr sz="800"/>
            </a:lvl7pPr>
            <a:lvl8pPr marL="2767367" indent="0">
              <a:buNone/>
              <a:defRPr sz="800"/>
            </a:lvl8pPr>
            <a:lvl9pPr marL="3162715" indent="0">
              <a:buNone/>
              <a:defRPr sz="800"/>
            </a:lvl9pPr>
          </a:lstStyle>
          <a:p>
            <a:pPr lvl="0"/>
            <a:r>
              <a:rPr lang="fr-FR" smtClean="0"/>
              <a:t>Modifiez les styles du texte du masque</a:t>
            </a:r>
          </a:p>
        </p:txBody>
      </p:sp>
      <p:sp>
        <p:nvSpPr>
          <p:cNvPr id="6" name="Rectangle 6"/>
          <p:cNvSpPr>
            <a:spLocks noGrp="1" noChangeArrowheads="1"/>
          </p:cNvSpPr>
          <p:nvPr>
            <p:ph type="sldNum" sz="quarter" idx="10"/>
          </p:nvPr>
        </p:nvSpPr>
        <p:spPr>
          <a:xfrm>
            <a:off x="11023600" y="1"/>
            <a:ext cx="11684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769E44AD-4C87-48CF-8303-784EC68A3EBE}" type="slidenum">
              <a:rPr lang="fr-FR"/>
              <a:pPr>
                <a:defRPr/>
              </a:pPr>
              <a:t>‹N°›</a:t>
            </a:fld>
            <a:endParaRPr lang="fr-FR"/>
          </a:p>
        </p:txBody>
      </p:sp>
      <p:sp>
        <p:nvSpPr>
          <p:cNvPr id="7" name="Espace réservé du pied de page 6"/>
          <p:cNvSpPr>
            <a:spLocks noGrp="1" noChangeArrowheads="1"/>
          </p:cNvSpPr>
          <p:nvPr>
            <p:ph type="ftr" sz="quarter" idx="11"/>
          </p:nvPr>
        </p:nvSpPr>
        <p:spPr>
          <a:xfrm>
            <a:off x="0" y="6402388"/>
            <a:ext cx="7247467"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26722652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4" name="Rectangle 3"/>
          <p:cNvSpPr txBox="1">
            <a:spLocks noChangeArrowheads="1"/>
          </p:cNvSpPr>
          <p:nvPr userDrawn="1"/>
        </p:nvSpPr>
        <p:spPr>
          <a:xfrm>
            <a:off x="11468101" y="6592888"/>
            <a:ext cx="723900" cy="285750"/>
          </a:xfrm>
          <a:prstGeom prst="rect">
            <a:avLst/>
          </a:prstGeom>
        </p:spPr>
        <p:txBody>
          <a:bodyPr/>
          <a:lstStyle>
            <a:defPPr>
              <a:defRPr lang="fr-FR"/>
            </a:defPPr>
            <a:lvl1pPr algn="l" rtl="0" eaLnBrk="1" fontAlgn="base" hangingPunct="1">
              <a:spcBef>
                <a:spcPct val="20000"/>
              </a:spcBef>
              <a:spcAft>
                <a:spcPct val="0"/>
              </a:spcAft>
              <a:defRPr sz="1400" b="1" kern="1200" smtClean="0">
                <a:solidFill>
                  <a:srgbClr val="0C419A"/>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97BF6F3E-ADA2-4791-9CB1-FC334E86AD75}" type="slidenum">
              <a:rPr lang="fr-FR"/>
              <a:pPr>
                <a:defRPr/>
              </a:pPr>
              <a:t>‹N°›</a:t>
            </a:fld>
            <a:endParaRPr lang="fr-FR" sz="5000" dirty="0"/>
          </a:p>
        </p:txBody>
      </p:sp>
      <p:sp>
        <p:nvSpPr>
          <p:cNvPr id="3" name="Espace réservé pour une image  2"/>
          <p:cNvSpPr>
            <a:spLocks noGrp="1"/>
          </p:cNvSpPr>
          <p:nvPr>
            <p:ph type="pic" idx="1"/>
          </p:nvPr>
        </p:nvSpPr>
        <p:spPr>
          <a:xfrm>
            <a:off x="1397865" y="953490"/>
            <a:ext cx="7315561" cy="4114224"/>
          </a:xfrm>
        </p:spPr>
        <p:txBody>
          <a:bodyPr/>
          <a:lstStyle>
            <a:lvl1pPr marL="0" indent="0">
              <a:buNone/>
              <a:defRPr sz="2700"/>
            </a:lvl1pPr>
            <a:lvl2pPr marL="395326" indent="0">
              <a:buNone/>
              <a:defRPr sz="2600"/>
            </a:lvl2pPr>
            <a:lvl3pPr marL="790679" indent="0">
              <a:buNone/>
              <a:defRPr sz="2100"/>
            </a:lvl3pPr>
            <a:lvl4pPr marL="1186013" indent="0">
              <a:buNone/>
              <a:defRPr sz="1800"/>
            </a:lvl4pPr>
            <a:lvl5pPr marL="1581356" indent="0">
              <a:buNone/>
              <a:defRPr sz="1800"/>
            </a:lvl5pPr>
            <a:lvl6pPr marL="1976690" indent="0">
              <a:buNone/>
              <a:defRPr sz="1800"/>
            </a:lvl6pPr>
            <a:lvl7pPr marL="2372039" indent="0">
              <a:buNone/>
              <a:defRPr sz="1800"/>
            </a:lvl7pPr>
            <a:lvl8pPr marL="2767367" indent="0">
              <a:buNone/>
              <a:defRPr sz="1800"/>
            </a:lvl8pPr>
            <a:lvl9pPr marL="3162715" indent="0">
              <a:buNone/>
              <a:defRPr sz="1800"/>
            </a:lvl9pPr>
          </a:lstStyle>
          <a:p>
            <a:pPr lvl="0"/>
            <a:r>
              <a:rPr lang="fr-FR" noProof="0" smtClean="0"/>
              <a:t>Cliquez sur l'icône pour ajouter une image</a:t>
            </a:r>
          </a:p>
        </p:txBody>
      </p:sp>
      <p:sp>
        <p:nvSpPr>
          <p:cNvPr id="5" name="Rectangle 4"/>
          <p:cNvSpPr>
            <a:spLocks noGrp="1" noChangeArrowheads="1"/>
          </p:cNvSpPr>
          <p:nvPr>
            <p:ph type="sldNum" sz="quarter" idx="10"/>
          </p:nvPr>
        </p:nvSpPr>
        <p:spPr>
          <a:xfrm>
            <a:off x="11023600" y="1"/>
            <a:ext cx="11684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96F4C581-9825-40FE-B536-5354B36F1AFE}" type="slidenum">
              <a:rPr lang="fr-FR"/>
              <a:pPr>
                <a:defRPr/>
              </a:pPr>
              <a:t>‹N°›</a:t>
            </a:fld>
            <a:endParaRPr lang="fr-FR"/>
          </a:p>
        </p:txBody>
      </p:sp>
    </p:spTree>
    <p:extLst>
      <p:ext uri="{BB962C8B-B14F-4D97-AF65-F5344CB8AC3E}">
        <p14:creationId xmlns:p14="http://schemas.microsoft.com/office/powerpoint/2010/main" val="10540437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sldNum" sz="quarter" idx="10"/>
          </p:nvPr>
        </p:nvSpPr>
        <p:spPr/>
        <p:txBody>
          <a:bodyPr/>
          <a:lstStyle>
            <a:lvl1pPr algn="l" eaLnBrk="1" hangingPunct="1">
              <a:spcBef>
                <a:spcPct val="20000"/>
              </a:spcBef>
              <a:defRPr sz="1400" b="0">
                <a:solidFill>
                  <a:srgbClr val="0C419A"/>
                </a:solidFill>
                <a:latin typeface="Arial" charset="0"/>
              </a:defRPr>
            </a:lvl1pPr>
          </a:lstStyle>
          <a:p>
            <a:pPr>
              <a:defRPr/>
            </a:pPr>
            <a:fld id="{19A20B35-D57B-499E-AB66-3B421BDF51DE}" type="slidenum">
              <a:rPr lang="fr-FR"/>
              <a:pPr>
                <a:defRPr/>
              </a:pPr>
              <a:t>‹N°›</a:t>
            </a:fld>
            <a:endParaRPr lang="fr-FR" sz="5000" dirty="0"/>
          </a:p>
        </p:txBody>
      </p:sp>
      <p:sp>
        <p:nvSpPr>
          <p:cNvPr id="5" name="Rectangle 5"/>
          <p:cNvSpPr>
            <a:spLocks noGrp="1" noChangeArrowheads="1"/>
          </p:cNvSpPr>
          <p:nvPr>
            <p:ph type="ftr" sz="quarter" idx="11"/>
          </p:nvPr>
        </p:nvSpPr>
        <p:spPr>
          <a:xfrm>
            <a:off x="0" y="6402388"/>
            <a:ext cx="7247467"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2975779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3"/>
          <p:cNvSpPr txBox="1">
            <a:spLocks noChangeArrowheads="1"/>
          </p:cNvSpPr>
          <p:nvPr userDrawn="1"/>
        </p:nvSpPr>
        <p:spPr>
          <a:xfrm>
            <a:off x="11468101" y="6592888"/>
            <a:ext cx="723900" cy="285750"/>
          </a:xfrm>
          <a:prstGeom prst="rect">
            <a:avLst/>
          </a:prstGeom>
        </p:spPr>
        <p:txBody>
          <a:bodyPr/>
          <a:lstStyle>
            <a:defPPr>
              <a:defRPr lang="fr-FR"/>
            </a:defPPr>
            <a:lvl1pPr algn="l" rtl="0" eaLnBrk="1" fontAlgn="base" hangingPunct="1">
              <a:spcBef>
                <a:spcPct val="20000"/>
              </a:spcBef>
              <a:spcAft>
                <a:spcPct val="0"/>
              </a:spcAft>
              <a:defRPr sz="1400" b="1" kern="1200" smtClean="0">
                <a:solidFill>
                  <a:srgbClr val="0C419A"/>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F46C8029-6136-479D-897E-0AA0DBE14D8D}" type="slidenum">
              <a:rPr lang="fr-FR"/>
              <a:pPr>
                <a:defRPr/>
              </a:pPr>
              <a:t>‹N°›</a:t>
            </a:fld>
            <a:endParaRPr lang="fr-FR" sz="5000" dirty="0"/>
          </a:p>
        </p:txBody>
      </p:sp>
      <p:sp>
        <p:nvSpPr>
          <p:cNvPr id="2" name="Titre vertical 1"/>
          <p:cNvSpPr>
            <a:spLocks noGrp="1"/>
          </p:cNvSpPr>
          <p:nvPr>
            <p:ph type="title" orient="vert"/>
          </p:nvPr>
        </p:nvSpPr>
        <p:spPr>
          <a:xfrm>
            <a:off x="9144622" y="60"/>
            <a:ext cx="3047548" cy="636711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4" y="60"/>
            <a:ext cx="8970619" cy="636711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xfrm>
            <a:off x="11023600" y="1"/>
            <a:ext cx="11684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8D03D114-0B83-40F2-B534-E90CCCDA4C51}" type="slidenum">
              <a:rPr lang="fr-FR"/>
              <a:pPr>
                <a:defRPr/>
              </a:pPr>
              <a:t>‹N°›</a:t>
            </a:fld>
            <a:endParaRPr lang="fr-FR"/>
          </a:p>
        </p:txBody>
      </p:sp>
      <p:sp>
        <p:nvSpPr>
          <p:cNvPr id="6" name="Espace réservé du pied de page 5"/>
          <p:cNvSpPr>
            <a:spLocks noGrp="1" noChangeArrowheads="1"/>
          </p:cNvSpPr>
          <p:nvPr>
            <p:ph type="ftr" sz="quarter" idx="11"/>
          </p:nvPr>
        </p:nvSpPr>
        <p:spPr>
          <a:xfrm>
            <a:off x="0" y="6402388"/>
            <a:ext cx="7247467"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362334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05646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929166232"/>
      </p:ext>
    </p:extLst>
  </p:cSld>
  <p:clrMapOvr>
    <a:masterClrMapping/>
  </p:clrMapOvr>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53768311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90592789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1635551131"/>
      </p:ext>
    </p:extLst>
  </p:cSld>
  <p:clrMapOvr>
    <a:masterClrMapping/>
  </p:clrMapOvr>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44082702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3888746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34153912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5221838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90329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470761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842420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1878069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6009860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8049559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833784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582993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165599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994824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78953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4671030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86517247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111467798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0603192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398901405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530861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9437010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04658312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2728514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748941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69432029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35326650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37164410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0170522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648357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09939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43865779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32589751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79364021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850153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4145650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10980313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20814247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47054567"/>
      </p:ext>
    </p:extLst>
  </p:cSld>
  <p:clrMapOvr>
    <a:masterClrMapping/>
  </p:clrMapOvr>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268911154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40897540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028065778"/>
      </p:ext>
    </p:extLst>
  </p:cSld>
  <p:clrMapOvr>
    <a:masterClrMapping/>
  </p:clrMapOvr>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59077097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210122175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57637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01113396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0056969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49648654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78991075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529980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0881331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4268671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5061281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53826020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5100838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82729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557177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7233580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3336898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2448122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3907351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132986845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38159926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30932820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81233078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96229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617822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06441352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17606149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15522715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6809038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7763879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10177137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96139218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418484097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1562546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64358110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84760342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30893856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54671673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23375213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595345033"/>
      </p:ext>
    </p:extLst>
  </p:cSld>
  <p:clrMapOvr>
    <a:masterClrMapping/>
  </p:clrMapOvr>
  <p:extLst mod="1">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420720394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6610490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75920979"/>
      </p:ext>
    </p:extLst>
  </p:cSld>
  <p:clrMapOvr>
    <a:masterClrMapping/>
  </p:clrMapOvr>
  <p:extLst mod="1">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91850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72"/>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30/10/2025</a:t>
            </a:fld>
            <a:endParaRPr lang="fr-FR" dirty="0"/>
          </a:p>
        </p:txBody>
      </p:sp>
      <p:sp>
        <p:nvSpPr>
          <p:cNvPr id="8"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4" y="5971707"/>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188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63875090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5840909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1670988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2525661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542136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42291818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1617482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8757041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806012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01455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944003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8507961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6390995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2300061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43706434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92392242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3983727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4178963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5504173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2155668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29264909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0252475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11475512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50701565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72453706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92251602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428208782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4207745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27012217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825502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304828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63854534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175248500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6652183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94380054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1419680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96552145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846158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532738251"/>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136253350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587663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200468373"/>
      </p:ext>
    </p:extLst>
  </p:cSld>
  <p:clrMapOvr>
    <a:masterClrMapping/>
  </p:clrMapOvr>
  <p:extLst mod="1">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354864952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55906554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20803562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6165740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8834459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9129864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2118091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8932176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133721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0273203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86265396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0471790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8759932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7757114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5361283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0028557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82641936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35477349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42628767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42671386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21641883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8890541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03402520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34766976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14490630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50401984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316939531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647303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57990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12499632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4807442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95624892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320238711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88266811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55390686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52370326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79406951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188258110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72"/>
            <a:ext cx="11193075"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20" y="5031324"/>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2"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042258861"/>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8"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3" y="2188872"/>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60" y="4989124"/>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31"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369545822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72"/>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4" y="5971707"/>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78293674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3" y="-49428"/>
            <a:ext cx="7587939"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72"/>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43"/>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1650630939"/>
      </p:ext>
    </p:extLst>
  </p:cSld>
  <p:clrMapOvr>
    <a:masterClrMapping/>
  </p:clrMapOvr>
  <p:extLst mod="1">
    <p:ext uri="{DCECCB84-F9BA-43D5-87BE-67443E8EF086}">
      <p15:sldGuideLst xmlns:p15="http://schemas.microsoft.com/office/powerpoint/2012/main"/>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8"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3" y="2188872"/>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60" y="4834376"/>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5"/>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167061543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72"/>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1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226566370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9810732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18451362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2482765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32161403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16791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64180898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2427048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0933118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6036047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8043167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9492522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7611284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13845927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86962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13497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3" y="-49428"/>
            <a:ext cx="7587939"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72"/>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30/10/2025</a:t>
            </a:fld>
            <a:endParaRPr lang="fr-FR" dirty="0"/>
          </a:p>
        </p:txBody>
      </p:sp>
      <p:sp>
        <p:nvSpPr>
          <p:cNvPr id="7"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43"/>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490466051"/>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18474873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12430845"/>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360850095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278796287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00522466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92463824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37674470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47437254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77135811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1650338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6604287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97461200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417164447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79038180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1335016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296340092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29866565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77612418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03837152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024536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3" y="1437865"/>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9"/>
            <a:ext cx="7156451"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3" y="1437865"/>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9"/>
            <a:ext cx="7156451"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81757746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cSld name="masque 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3"/>
          <p:cNvSpPr>
            <a:spLocks noGrp="1" noChangeArrowheads="1"/>
          </p:cNvSpPr>
          <p:nvPr>
            <p:ph type="sldNum" sz="quarter" idx="10"/>
          </p:nvPr>
        </p:nvSpPr>
        <p:spPr>
          <a:xfrm>
            <a:off x="11518927" y="6642100"/>
            <a:ext cx="673100" cy="215900"/>
          </a:xfrm>
        </p:spPr>
        <p:txBody>
          <a:bodyPr/>
          <a:lstStyle>
            <a:lvl1pPr algn="l" eaLnBrk="1" hangingPunct="1">
              <a:spcBef>
                <a:spcPct val="20000"/>
              </a:spcBef>
              <a:defRPr sz="1200" b="0">
                <a:solidFill>
                  <a:srgbClr val="4993D7"/>
                </a:solidFill>
                <a:latin typeface="Arial" charset="0"/>
              </a:defRPr>
            </a:lvl1pPr>
          </a:lstStyle>
          <a:p>
            <a:pPr>
              <a:defRPr/>
            </a:pPr>
            <a:fld id="{C3836CD6-8EF6-433F-91A2-C23AF0A81EF0}" type="slidenum">
              <a:rPr lang="fr-FR"/>
              <a:pPr>
                <a:defRPr/>
              </a:pPr>
              <a:t>‹N°›</a:t>
            </a:fld>
            <a:endParaRPr lang="fr-FR" dirty="0"/>
          </a:p>
        </p:txBody>
      </p:sp>
    </p:spTree>
    <p:extLst>
      <p:ext uri="{BB962C8B-B14F-4D97-AF65-F5344CB8AC3E}">
        <p14:creationId xmlns:p14="http://schemas.microsoft.com/office/powerpoint/2010/main" val="188814376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2548" name="Rectangle 20"/>
          <p:cNvSpPr>
            <a:spLocks noGrp="1" noChangeArrowheads="1"/>
          </p:cNvSpPr>
          <p:nvPr>
            <p:ph type="ctrTitle"/>
          </p:nvPr>
        </p:nvSpPr>
        <p:spPr>
          <a:xfrm>
            <a:off x="812800" y="1484318"/>
            <a:ext cx="10363200" cy="1470025"/>
          </a:xfrm>
        </p:spPr>
        <p:txBody>
          <a:bodyPr/>
          <a:lstStyle>
            <a:lvl1pPr algn="ctr">
              <a:defRPr sz="4000"/>
            </a:lvl1pPr>
          </a:lstStyle>
          <a:p>
            <a:pPr lvl="0"/>
            <a:r>
              <a:rPr lang="fr-FR" noProof="0" dirty="0" smtClean="0"/>
              <a:t>Cliquez et modifiez le titre</a:t>
            </a:r>
          </a:p>
        </p:txBody>
      </p:sp>
    </p:spTree>
    <p:extLst>
      <p:ext uri="{BB962C8B-B14F-4D97-AF65-F5344CB8AC3E}">
        <p14:creationId xmlns:p14="http://schemas.microsoft.com/office/powerpoint/2010/main" val="390684852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482019727"/>
      </p:ext>
    </p:extLst>
  </p:cSld>
  <p:clrMapOvr>
    <a:masterClrMapping/>
  </p:clrMapOvr>
  <p:extLst mod="1">
    <p:ext uri="{DCECCB84-F9BA-43D5-87BE-67443E8EF086}">
      <p15:sldGuideLst xmlns:p15="http://schemas.microsoft.com/office/powerpoint/2012/main"/>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76118164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75246443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136336342"/>
      </p:ext>
    </p:extLst>
  </p:cSld>
  <p:clrMapOvr>
    <a:masterClrMapping/>
  </p:clrMapOvr>
  <p:extLst mod="1">
    <p:ext uri="{DCECCB84-F9BA-43D5-87BE-67443E8EF086}">
      <p15:sldGuideLst xmlns:p15="http://schemas.microsoft.com/office/powerpoint/2012/main"/>
    </p:ext>
  </p:extLst>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302770139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279055211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37973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2548" name="Rectangle 20"/>
          <p:cNvSpPr>
            <a:spLocks noGrp="1" noChangeArrowheads="1"/>
          </p:cNvSpPr>
          <p:nvPr>
            <p:ph type="ctrTitle"/>
          </p:nvPr>
        </p:nvSpPr>
        <p:spPr>
          <a:xfrm>
            <a:off x="812800" y="1484318"/>
            <a:ext cx="10363200" cy="1470025"/>
          </a:xfrm>
        </p:spPr>
        <p:txBody>
          <a:bodyPr/>
          <a:lstStyle>
            <a:lvl1pPr algn="ctr">
              <a:defRPr sz="4000"/>
            </a:lvl1pPr>
          </a:lstStyle>
          <a:p>
            <a:pPr lvl="0"/>
            <a:r>
              <a:rPr lang="fr-FR" noProof="0" dirty="0" smtClean="0"/>
              <a:t>Cliquez et modifiez le titre</a:t>
            </a:r>
          </a:p>
        </p:txBody>
      </p:sp>
    </p:spTree>
    <p:extLst>
      <p:ext uri="{BB962C8B-B14F-4D97-AF65-F5344CB8AC3E}">
        <p14:creationId xmlns:p14="http://schemas.microsoft.com/office/powerpoint/2010/main" val="15163128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514801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9664669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2097759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4484761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7662895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133810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1650668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1506562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3672246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678755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masque 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3"/>
          <p:cNvSpPr>
            <a:spLocks noGrp="1" noChangeArrowheads="1"/>
          </p:cNvSpPr>
          <p:nvPr>
            <p:ph type="sldNum" sz="quarter" idx="10"/>
          </p:nvPr>
        </p:nvSpPr>
        <p:spPr>
          <a:xfrm>
            <a:off x="11518927" y="6642100"/>
            <a:ext cx="673100" cy="215900"/>
          </a:xfrm>
        </p:spPr>
        <p:txBody>
          <a:bodyPr/>
          <a:lstStyle>
            <a:lvl1pPr algn="l" eaLnBrk="1" hangingPunct="1">
              <a:spcBef>
                <a:spcPct val="20000"/>
              </a:spcBef>
              <a:defRPr sz="1200" b="0">
                <a:solidFill>
                  <a:srgbClr val="4993D7"/>
                </a:solidFill>
                <a:latin typeface="Arial" charset="0"/>
              </a:defRPr>
            </a:lvl1pPr>
          </a:lstStyle>
          <a:p>
            <a:pPr>
              <a:defRPr/>
            </a:pPr>
            <a:fld id="{C3836CD6-8EF6-433F-91A2-C23AF0A81EF0}" type="slidenum">
              <a:rPr lang="fr-FR"/>
              <a:pPr>
                <a:defRPr/>
              </a:pPr>
              <a:t>‹N°›</a:t>
            </a:fld>
            <a:endParaRPr lang="fr-FR" dirty="0"/>
          </a:p>
        </p:txBody>
      </p:sp>
    </p:spTree>
    <p:extLst>
      <p:ext uri="{BB962C8B-B14F-4D97-AF65-F5344CB8AC3E}">
        <p14:creationId xmlns:p14="http://schemas.microsoft.com/office/powerpoint/2010/main" val="3874675718"/>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271827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49651305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65932750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7672156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8296696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261872853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54450165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341358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29783597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312567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7" y="2087569"/>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555041277"/>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8099350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3803872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14322620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50948290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7957453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62263178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0999440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404219759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45167399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2124380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9"/>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E9CFFFF-4606-4E1A-A165-00CF939F80BD}"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106120572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66727748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62424129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24287833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09055459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54509629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72"/>
            <a:ext cx="11193075"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20" y="5031324"/>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2"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190253261"/>
      </p:ext>
    </p:extLst>
  </p:cSld>
  <p:clrMapOvr>
    <a:masterClrMapping/>
  </p:clrMapOvr>
  <p:extLst mod="1">
    <p:ext uri="{DCECCB84-F9BA-43D5-87BE-67443E8EF086}">
      <p15:sldGuideLst xmlns:p15="http://schemas.microsoft.com/office/powerpoint/2012/main"/>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8"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3" y="2188872"/>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60" y="4989124"/>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31"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40030005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72"/>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4" y="5971707"/>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9230785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3" y="-49428"/>
            <a:ext cx="7587939"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72"/>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43"/>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721223720"/>
      </p:ext>
    </p:extLst>
  </p:cSld>
  <p:clrMapOvr>
    <a:masterClrMapping/>
  </p:clrMapOvr>
  <p:extLst mod="1">
    <p:ext uri="{DCECCB84-F9BA-43D5-87BE-67443E8EF086}">
      <p15:sldGuideLst xmlns:p15="http://schemas.microsoft.com/office/powerpoint/2012/main"/>
    </p:ext>
  </p:extLst>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8"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3" y="2188872"/>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60" y="4834376"/>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5"/>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1893913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9CFFFF-4606-4E1A-A165-00CF939F80BD}"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5542012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72"/>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1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2583575399"/>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6828924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50432789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05081181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75551875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3787279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052590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8445842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4855271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882380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4"/>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E9CFFFF-4606-4E1A-A165-00CF939F80BD}"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67538448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0655550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3401908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13906712"/>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3886725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3916270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08779452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136528267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1727550440"/>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3259068466"/>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89115542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9CFFFF-4606-4E1A-A165-00CF939F80BD}" type="datetimeFigureOut">
              <a:rPr lang="fr-FR" smtClean="0"/>
              <a:t>30/10/2025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175148031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065869121"/>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699134029"/>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56499109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72817408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80774158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402618731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93599977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9865265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62035710"/>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310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8"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3" y="2188872"/>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30/10/2025</a:t>
            </a:fld>
            <a:endParaRPr lang="fr-FR" dirty="0"/>
          </a:p>
        </p:txBody>
      </p:sp>
      <p:sp>
        <p:nvSpPr>
          <p:cNvPr id="6" name="Espace réservé du texte 13"/>
          <p:cNvSpPr>
            <a:spLocks noGrp="1"/>
          </p:cNvSpPr>
          <p:nvPr>
            <p:ph type="body" sz="quarter" idx="12" hasCustomPrompt="1"/>
          </p:nvPr>
        </p:nvSpPr>
        <p:spPr>
          <a:xfrm>
            <a:off x="701460" y="4834376"/>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5"/>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1532165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2"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2"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9CFFFF-4606-4E1A-A165-00CF939F80BD}" type="datetimeFigureOut">
              <a:rPr lang="fr-FR" smtClean="0"/>
              <a:t>30/10/2025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130894117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96019974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242064867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72354363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47987068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766596638"/>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4703963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3" y="1437865"/>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9"/>
            <a:ext cx="7156451"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1315106831"/>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obj">
  <p:cSld name="masque 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3"/>
          <p:cNvSpPr>
            <a:spLocks noGrp="1" noChangeArrowheads="1"/>
          </p:cNvSpPr>
          <p:nvPr>
            <p:ph type="sldNum" sz="quarter" idx="10"/>
          </p:nvPr>
        </p:nvSpPr>
        <p:spPr>
          <a:xfrm>
            <a:off x="11518927" y="6642100"/>
            <a:ext cx="673100" cy="215900"/>
          </a:xfrm>
        </p:spPr>
        <p:txBody>
          <a:bodyPr/>
          <a:lstStyle>
            <a:lvl1pPr algn="l" eaLnBrk="1" hangingPunct="1">
              <a:spcBef>
                <a:spcPct val="20000"/>
              </a:spcBef>
              <a:defRPr sz="1200" b="0">
                <a:solidFill>
                  <a:srgbClr val="4993D7"/>
                </a:solidFill>
                <a:latin typeface="Arial" charset="0"/>
              </a:defRPr>
            </a:lvl1pPr>
          </a:lstStyle>
          <a:p>
            <a:pPr>
              <a:defRPr/>
            </a:pPr>
            <a:fld id="{C3836CD6-8EF6-433F-91A2-C23AF0A81EF0}" type="slidenum">
              <a:rPr lang="fr-FR"/>
              <a:pPr>
                <a:defRPr/>
              </a:pPr>
              <a:t>‹N°›</a:t>
            </a:fld>
            <a:endParaRPr lang="fr-FR" dirty="0"/>
          </a:p>
        </p:txBody>
      </p:sp>
    </p:spTree>
    <p:extLst>
      <p:ext uri="{BB962C8B-B14F-4D97-AF65-F5344CB8AC3E}">
        <p14:creationId xmlns:p14="http://schemas.microsoft.com/office/powerpoint/2010/main" val="1040323041"/>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2548" name="Rectangle 20"/>
          <p:cNvSpPr>
            <a:spLocks noGrp="1" noChangeArrowheads="1"/>
          </p:cNvSpPr>
          <p:nvPr>
            <p:ph type="ctrTitle"/>
          </p:nvPr>
        </p:nvSpPr>
        <p:spPr>
          <a:xfrm>
            <a:off x="812800" y="1484318"/>
            <a:ext cx="10363200" cy="1470025"/>
          </a:xfrm>
        </p:spPr>
        <p:txBody>
          <a:bodyPr/>
          <a:lstStyle>
            <a:lvl1pPr algn="ctr">
              <a:defRPr sz="4000"/>
            </a:lvl1pPr>
          </a:lstStyle>
          <a:p>
            <a:pPr lvl="0"/>
            <a:r>
              <a:rPr lang="fr-FR" noProof="0" dirty="0" smtClean="0"/>
              <a:t>Cliquez et modifiez le titre</a:t>
            </a:r>
          </a:p>
        </p:txBody>
      </p:sp>
    </p:spTree>
    <p:extLst>
      <p:ext uri="{BB962C8B-B14F-4D97-AF65-F5344CB8AC3E}">
        <p14:creationId xmlns:p14="http://schemas.microsoft.com/office/powerpoint/2010/main" val="321913444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72"/>
            <a:ext cx="11193075"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36520" y="5031324"/>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2"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088001465"/>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E9CFFFF-4606-4E1A-A165-00CF939F80BD}" type="datetimeFigureOut">
              <a:rPr lang="fr-FR" smtClean="0"/>
              <a:t>30/10/2025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427375049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8"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3" y="2188872"/>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60" y="4989124"/>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31"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74703249"/>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72"/>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4" y="5971707"/>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20721174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3" y="-49428"/>
            <a:ext cx="7587939"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72"/>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30/10/2025</a:t>
            </a:fld>
            <a:endParaRPr lang="fr-FR" dirty="0">
              <a:solidFill>
                <a:srgbClr val="0C419A"/>
              </a:solidFill>
            </a:endParaRPr>
          </a:p>
        </p:txBody>
      </p:sp>
      <p:sp>
        <p:nvSpPr>
          <p:cNvPr id="7"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43"/>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1832858179"/>
      </p:ext>
    </p:extLst>
  </p:cSld>
  <p:clrMapOvr>
    <a:masterClrMapping/>
  </p:clrMapOvr>
  <p:extLst mod="1">
    <p:ext uri="{DCECCB84-F9BA-43D5-87BE-67443E8EF086}">
      <p15:sldGuideLst xmlns:p15="http://schemas.microsoft.com/office/powerpoint/2012/main"/>
    </p:ext>
  </p:extLst>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8"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3" y="2188872"/>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30/10/2025</a:t>
            </a:fld>
            <a:endParaRPr lang="fr-FR" dirty="0">
              <a:solidFill>
                <a:srgbClr val="0C419A"/>
              </a:solidFill>
            </a:endParaRPr>
          </a:p>
        </p:txBody>
      </p:sp>
      <p:sp>
        <p:nvSpPr>
          <p:cNvPr id="6" name="Espace réservé du texte 13"/>
          <p:cNvSpPr>
            <a:spLocks noGrp="1"/>
          </p:cNvSpPr>
          <p:nvPr>
            <p:ph type="body" sz="quarter" idx="12" hasCustomPrompt="1"/>
          </p:nvPr>
        </p:nvSpPr>
        <p:spPr>
          <a:xfrm>
            <a:off x="701460" y="4834376"/>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5"/>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2223701045"/>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72"/>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30/10/2025</a:t>
            </a:fld>
            <a:endParaRPr lang="fr-FR" dirty="0">
              <a:solidFill>
                <a:srgbClr val="0C419A"/>
              </a:solidFill>
            </a:endParaRPr>
          </a:p>
        </p:txBody>
      </p:sp>
      <p:sp>
        <p:nvSpPr>
          <p:cNvPr id="8"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1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2738063989"/>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5090573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66125635"/>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8801170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1505391"/>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2811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9CFFFF-4606-4E1A-A165-00CF939F80BD}" type="datetimeFigureOut">
              <a:rPr lang="fr-FR" smtClean="0"/>
              <a:t>30/10/2025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138171496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24342800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980787646"/>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6850851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680412489"/>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5"/>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8286882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161489939"/>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225687508"/>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53252784"/>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38284694"/>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3"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871899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6" y="273054"/>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3"/>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9CFFFF-4606-4E1A-A165-00CF939F80BD}" type="datetimeFigureOut">
              <a:rPr lang="fr-FR" smtClean="0"/>
              <a:t>30/10/2025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270455965"/>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419390400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218862548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171173271"/>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340875664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6" y="2087567"/>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660013197"/>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96170367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090379782"/>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1582246733"/>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91494658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314974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9CFFFF-4606-4E1A-A165-00CF939F80BD}" type="datetimeFigureOut">
              <a:rPr lang="fr-FR" smtClean="0"/>
              <a:t>30/10/2025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168488098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57051878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65751758"/>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99789666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4025028945"/>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314259895"/>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00051326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1670750670"/>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78475595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85332080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8"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7443715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9CFFFF-4606-4E1A-A165-00CF939F80BD}"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1071855374"/>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4"/>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3" y="1437865"/>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9"/>
            <a:ext cx="7156451"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132396025"/>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obj">
  <p:cSld name="masque 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3"/>
          <p:cNvSpPr>
            <a:spLocks noGrp="1" noChangeArrowheads="1"/>
          </p:cNvSpPr>
          <p:nvPr>
            <p:ph type="sldNum" sz="quarter" idx="10"/>
          </p:nvPr>
        </p:nvSpPr>
        <p:spPr>
          <a:xfrm>
            <a:off x="11518927" y="6642100"/>
            <a:ext cx="673100" cy="215900"/>
          </a:xfrm>
        </p:spPr>
        <p:txBody>
          <a:bodyPr/>
          <a:lstStyle>
            <a:lvl1pPr algn="l" eaLnBrk="1" hangingPunct="1">
              <a:spcBef>
                <a:spcPct val="20000"/>
              </a:spcBef>
              <a:defRPr sz="1200" b="0">
                <a:solidFill>
                  <a:srgbClr val="4993D7"/>
                </a:solidFill>
                <a:latin typeface="Arial" charset="0"/>
              </a:defRPr>
            </a:lvl1pPr>
          </a:lstStyle>
          <a:p>
            <a:pPr>
              <a:defRPr/>
            </a:pPr>
            <a:fld id="{C3836CD6-8EF6-433F-91A2-C23AF0A81EF0}" type="slidenum">
              <a:rPr lang="fr-FR"/>
              <a:pPr>
                <a:defRPr/>
              </a:pPr>
              <a:t>‹N°›</a:t>
            </a:fld>
            <a:endParaRPr lang="fr-FR" dirty="0"/>
          </a:p>
        </p:txBody>
      </p:sp>
    </p:spTree>
    <p:extLst>
      <p:ext uri="{BB962C8B-B14F-4D97-AF65-F5344CB8AC3E}">
        <p14:creationId xmlns:p14="http://schemas.microsoft.com/office/powerpoint/2010/main" val="13508263"/>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2548" name="Rectangle 20"/>
          <p:cNvSpPr>
            <a:spLocks noGrp="1" noChangeArrowheads="1"/>
          </p:cNvSpPr>
          <p:nvPr>
            <p:ph type="ctrTitle"/>
          </p:nvPr>
        </p:nvSpPr>
        <p:spPr>
          <a:xfrm>
            <a:off x="812800" y="1484318"/>
            <a:ext cx="10363200" cy="1470025"/>
          </a:xfrm>
        </p:spPr>
        <p:txBody>
          <a:bodyPr/>
          <a:lstStyle>
            <a:lvl1pPr algn="ctr">
              <a:defRPr sz="4000"/>
            </a:lvl1pPr>
          </a:lstStyle>
          <a:p>
            <a:pPr lvl="0"/>
            <a:r>
              <a:rPr lang="fr-FR" noProof="0" dirty="0" smtClean="0"/>
              <a:t>Cliquez et modifiez le titre</a:t>
            </a:r>
          </a:p>
        </p:txBody>
      </p:sp>
    </p:spTree>
    <p:extLst>
      <p:ext uri="{BB962C8B-B14F-4D97-AF65-F5344CB8AC3E}">
        <p14:creationId xmlns:p14="http://schemas.microsoft.com/office/powerpoint/2010/main" val="1284427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2"/>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42"/>
            <a:ext cx="80772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9CFFFF-4606-4E1A-A165-00CF939F80BD}" type="datetimeFigureOut">
              <a:rPr lang="fr-FR" smtClean="0"/>
              <a:t>30/10/2025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016CA7-4F49-4B0B-95AB-73DC5D753811}" type="slidenum">
              <a:rPr lang="fr-FR" smtClean="0"/>
              <a:t>‹N°›</a:t>
            </a:fld>
            <a:endParaRPr lang="fr-FR"/>
          </a:p>
        </p:txBody>
      </p:sp>
    </p:spTree>
    <p:extLst>
      <p:ext uri="{BB962C8B-B14F-4D97-AF65-F5344CB8AC3E}">
        <p14:creationId xmlns:p14="http://schemas.microsoft.com/office/powerpoint/2010/main" val="1745696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30/10/2025</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0" name="Image 9"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Tree>
    <p:extLst>
      <p:ext uri="{BB962C8B-B14F-4D97-AF65-F5344CB8AC3E}">
        <p14:creationId xmlns:p14="http://schemas.microsoft.com/office/powerpoint/2010/main" val="2794098575"/>
      </p:ext>
    </p:extLst>
  </p:cSld>
  <p:clrMapOvr>
    <a:masterClrMapping/>
  </p:clrMapOvr>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30/10/2025</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pic>
        <p:nvPicPr>
          <p:cNvPr id="11" name="Image 10"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Tree>
    <p:extLst>
      <p:ext uri="{BB962C8B-B14F-4D97-AF65-F5344CB8AC3E}">
        <p14:creationId xmlns:p14="http://schemas.microsoft.com/office/powerpoint/2010/main" val="3247699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30/10/2025</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7" y="279400"/>
            <a:ext cx="4705351" cy="1689100"/>
          </a:xfrm>
          <a:prstGeom prst="rect">
            <a:avLst/>
          </a:prstGeom>
        </p:spPr>
      </p:pic>
    </p:spTree>
    <p:extLst>
      <p:ext uri="{BB962C8B-B14F-4D97-AF65-F5344CB8AC3E}">
        <p14:creationId xmlns:p14="http://schemas.microsoft.com/office/powerpoint/2010/main" val="27188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72"/>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30/10/2025</a:t>
            </a:fld>
            <a:endParaRPr lang="fr-FR" dirty="0"/>
          </a:p>
        </p:txBody>
      </p:sp>
      <p:sp>
        <p:nvSpPr>
          <p:cNvPr id="8" name="Espace réservé du texte 13"/>
          <p:cNvSpPr>
            <a:spLocks noGrp="1"/>
          </p:cNvSpPr>
          <p:nvPr>
            <p:ph type="body" sz="quarter" idx="12" hasCustomPrompt="1"/>
          </p:nvPr>
        </p:nvSpPr>
        <p:spPr>
          <a:xfrm>
            <a:off x="701460" y="483437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1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31728399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30/10/2025</a:t>
            </a:fld>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pic>
        <p:nvPicPr>
          <p:cNvPr id="10" name="Image 9"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2490466051"/>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30/10/2025</a:t>
            </a:fld>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p:nvPicPr>
        <p:blipFill>
          <a:blip r:embed="rId2"/>
          <a:stretch>
            <a:fillRect/>
          </a:stretch>
        </p:blipFill>
        <p:spPr>
          <a:xfrm>
            <a:off x="220752" y="-49428"/>
            <a:ext cx="7587938" cy="2304000"/>
          </a:xfrm>
          <a:prstGeom prst="rect">
            <a:avLst/>
          </a:prstGeom>
        </p:spPr>
      </p:pic>
      <p:pic>
        <p:nvPicPr>
          <p:cNvPr id="12" name="Image 11"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15321651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30/10/2025</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p:nvPicPr>
        <p:blipFill>
          <a:blip r:embed="rId2"/>
          <a:stretch>
            <a:fillRect/>
          </a:stretch>
        </p:blipFill>
        <p:spPr>
          <a:xfrm>
            <a:off x="220752" y="-49428"/>
            <a:ext cx="7587938" cy="2304000"/>
          </a:xfrm>
          <a:prstGeom prst="rect">
            <a:avLst/>
          </a:prstGeom>
        </p:spPr>
      </p:pic>
      <p:pic>
        <p:nvPicPr>
          <p:cNvPr id="11" name="Image 10"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3" y="-49428"/>
            <a:ext cx="7587939" cy="2304000"/>
          </a:xfrm>
          <a:prstGeom prst="rect">
            <a:avLst/>
          </a:prstGeom>
        </p:spPr>
      </p:pic>
    </p:spTree>
    <p:extLst>
      <p:ext uri="{BB962C8B-B14F-4D97-AF65-F5344CB8AC3E}">
        <p14:creationId xmlns:p14="http://schemas.microsoft.com/office/powerpoint/2010/main" val="3172839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01113396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9440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8"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masque 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3"/>
          <p:cNvSpPr>
            <a:spLocks noGrp="1" noChangeArrowheads="1"/>
          </p:cNvSpPr>
          <p:nvPr>
            <p:ph type="sldNum" sz="quarter" idx="10"/>
          </p:nvPr>
        </p:nvSpPr>
        <p:spPr>
          <a:xfrm>
            <a:off x="11518927" y="6642100"/>
            <a:ext cx="673100" cy="215900"/>
          </a:xfrm>
        </p:spPr>
        <p:txBody>
          <a:bodyPr/>
          <a:lstStyle>
            <a:lvl1pPr algn="l" eaLnBrk="1" hangingPunct="1">
              <a:spcBef>
                <a:spcPct val="20000"/>
              </a:spcBef>
              <a:defRPr sz="1200" b="0">
                <a:solidFill>
                  <a:srgbClr val="4993D7"/>
                </a:solidFill>
                <a:latin typeface="Arial" charset="0"/>
              </a:defRPr>
            </a:lvl1pPr>
          </a:lstStyle>
          <a:p>
            <a:pPr>
              <a:defRPr/>
            </a:pPr>
            <a:fld id="{C3836CD6-8EF6-433F-91A2-C23AF0A81EF0}" type="slidenum">
              <a:rPr lang="fr-FR"/>
              <a:pPr>
                <a:defRPr/>
              </a:pPr>
              <a:t>‹N°›</a:t>
            </a:fld>
            <a:endParaRPr lang="fr-FR" dirty="0"/>
          </a:p>
        </p:txBody>
      </p:sp>
    </p:spTree>
    <p:extLst>
      <p:ext uri="{BB962C8B-B14F-4D97-AF65-F5344CB8AC3E}">
        <p14:creationId xmlns:p14="http://schemas.microsoft.com/office/powerpoint/2010/main" val="27073503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07.xml"/><Relationship Id="rId18" Type="http://schemas.openxmlformats.org/officeDocument/2006/relationships/slideLayout" Target="../slideLayouts/slideLayout312.xml"/><Relationship Id="rId26" Type="http://schemas.openxmlformats.org/officeDocument/2006/relationships/slideLayout" Target="../slideLayouts/slideLayout320.xml"/><Relationship Id="rId39" Type="http://schemas.openxmlformats.org/officeDocument/2006/relationships/slideLayout" Target="../slideLayouts/slideLayout333.xml"/><Relationship Id="rId21" Type="http://schemas.openxmlformats.org/officeDocument/2006/relationships/slideLayout" Target="../slideLayouts/slideLayout315.xml"/><Relationship Id="rId34" Type="http://schemas.openxmlformats.org/officeDocument/2006/relationships/slideLayout" Target="../slideLayouts/slideLayout328.xml"/><Relationship Id="rId42" Type="http://schemas.openxmlformats.org/officeDocument/2006/relationships/slideLayout" Target="../slideLayouts/slideLayout336.xml"/><Relationship Id="rId7" Type="http://schemas.openxmlformats.org/officeDocument/2006/relationships/slideLayout" Target="../slideLayouts/slideLayout301.xml"/><Relationship Id="rId2" Type="http://schemas.openxmlformats.org/officeDocument/2006/relationships/slideLayout" Target="../slideLayouts/slideLayout296.xml"/><Relationship Id="rId16" Type="http://schemas.openxmlformats.org/officeDocument/2006/relationships/slideLayout" Target="../slideLayouts/slideLayout310.xml"/><Relationship Id="rId20" Type="http://schemas.openxmlformats.org/officeDocument/2006/relationships/slideLayout" Target="../slideLayouts/slideLayout314.xml"/><Relationship Id="rId29" Type="http://schemas.openxmlformats.org/officeDocument/2006/relationships/slideLayout" Target="../slideLayouts/slideLayout323.xml"/><Relationship Id="rId41" Type="http://schemas.openxmlformats.org/officeDocument/2006/relationships/slideLayout" Target="../slideLayouts/slideLayout335.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24" Type="http://schemas.openxmlformats.org/officeDocument/2006/relationships/slideLayout" Target="../slideLayouts/slideLayout318.xml"/><Relationship Id="rId32" Type="http://schemas.openxmlformats.org/officeDocument/2006/relationships/slideLayout" Target="../slideLayouts/slideLayout326.xml"/><Relationship Id="rId37" Type="http://schemas.openxmlformats.org/officeDocument/2006/relationships/slideLayout" Target="../slideLayouts/slideLayout331.xml"/><Relationship Id="rId40" Type="http://schemas.openxmlformats.org/officeDocument/2006/relationships/slideLayout" Target="../slideLayouts/slideLayout334.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23" Type="http://schemas.openxmlformats.org/officeDocument/2006/relationships/slideLayout" Target="../slideLayouts/slideLayout317.xml"/><Relationship Id="rId28" Type="http://schemas.openxmlformats.org/officeDocument/2006/relationships/slideLayout" Target="../slideLayouts/slideLayout322.xml"/><Relationship Id="rId36" Type="http://schemas.openxmlformats.org/officeDocument/2006/relationships/slideLayout" Target="../slideLayouts/slideLayout330.xml"/><Relationship Id="rId10" Type="http://schemas.openxmlformats.org/officeDocument/2006/relationships/slideLayout" Target="../slideLayouts/slideLayout304.xml"/><Relationship Id="rId19" Type="http://schemas.openxmlformats.org/officeDocument/2006/relationships/slideLayout" Target="../slideLayouts/slideLayout313.xml"/><Relationship Id="rId31" Type="http://schemas.openxmlformats.org/officeDocument/2006/relationships/slideLayout" Target="../slideLayouts/slideLayout325.xml"/><Relationship Id="rId44" Type="http://schemas.openxmlformats.org/officeDocument/2006/relationships/image" Target="../media/image1.png"/><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 Id="rId22" Type="http://schemas.openxmlformats.org/officeDocument/2006/relationships/slideLayout" Target="../slideLayouts/slideLayout316.xml"/><Relationship Id="rId27" Type="http://schemas.openxmlformats.org/officeDocument/2006/relationships/slideLayout" Target="../slideLayouts/slideLayout321.xml"/><Relationship Id="rId30" Type="http://schemas.openxmlformats.org/officeDocument/2006/relationships/slideLayout" Target="../slideLayouts/slideLayout324.xml"/><Relationship Id="rId35" Type="http://schemas.openxmlformats.org/officeDocument/2006/relationships/slideLayout" Target="../slideLayouts/slideLayout329.xml"/><Relationship Id="rId43" Type="http://schemas.openxmlformats.org/officeDocument/2006/relationships/theme" Target="../theme/theme10.xml"/><Relationship Id="rId8" Type="http://schemas.openxmlformats.org/officeDocument/2006/relationships/slideLayout" Target="../slideLayouts/slideLayout302.xml"/><Relationship Id="rId3" Type="http://schemas.openxmlformats.org/officeDocument/2006/relationships/slideLayout" Target="../slideLayouts/slideLayout297.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5" Type="http://schemas.openxmlformats.org/officeDocument/2006/relationships/slideLayout" Target="../slideLayouts/slideLayout319.xml"/><Relationship Id="rId33" Type="http://schemas.openxmlformats.org/officeDocument/2006/relationships/slideLayout" Target="../slideLayouts/slideLayout327.xml"/><Relationship Id="rId38" Type="http://schemas.openxmlformats.org/officeDocument/2006/relationships/slideLayout" Target="../slideLayouts/slideLayout332.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49.xml"/><Relationship Id="rId18" Type="http://schemas.openxmlformats.org/officeDocument/2006/relationships/slideLayout" Target="../slideLayouts/slideLayout354.xml"/><Relationship Id="rId26" Type="http://schemas.openxmlformats.org/officeDocument/2006/relationships/slideLayout" Target="../slideLayouts/slideLayout362.xml"/><Relationship Id="rId39" Type="http://schemas.openxmlformats.org/officeDocument/2006/relationships/slideLayout" Target="../slideLayouts/slideLayout375.xml"/><Relationship Id="rId21" Type="http://schemas.openxmlformats.org/officeDocument/2006/relationships/slideLayout" Target="../slideLayouts/slideLayout357.xml"/><Relationship Id="rId34" Type="http://schemas.openxmlformats.org/officeDocument/2006/relationships/slideLayout" Target="../slideLayouts/slideLayout370.xml"/><Relationship Id="rId42" Type="http://schemas.openxmlformats.org/officeDocument/2006/relationships/slideLayout" Target="../slideLayouts/slideLayout378.xml"/><Relationship Id="rId7" Type="http://schemas.openxmlformats.org/officeDocument/2006/relationships/slideLayout" Target="../slideLayouts/slideLayout343.xml"/><Relationship Id="rId2" Type="http://schemas.openxmlformats.org/officeDocument/2006/relationships/slideLayout" Target="../slideLayouts/slideLayout338.xml"/><Relationship Id="rId16" Type="http://schemas.openxmlformats.org/officeDocument/2006/relationships/slideLayout" Target="../slideLayouts/slideLayout352.xml"/><Relationship Id="rId20" Type="http://schemas.openxmlformats.org/officeDocument/2006/relationships/slideLayout" Target="../slideLayouts/slideLayout356.xml"/><Relationship Id="rId29" Type="http://schemas.openxmlformats.org/officeDocument/2006/relationships/slideLayout" Target="../slideLayouts/slideLayout365.xml"/><Relationship Id="rId41" Type="http://schemas.openxmlformats.org/officeDocument/2006/relationships/slideLayout" Target="../slideLayouts/slideLayout377.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24" Type="http://schemas.openxmlformats.org/officeDocument/2006/relationships/slideLayout" Target="../slideLayouts/slideLayout360.xml"/><Relationship Id="rId32" Type="http://schemas.openxmlformats.org/officeDocument/2006/relationships/slideLayout" Target="../slideLayouts/slideLayout368.xml"/><Relationship Id="rId37" Type="http://schemas.openxmlformats.org/officeDocument/2006/relationships/slideLayout" Target="../slideLayouts/slideLayout373.xml"/><Relationship Id="rId40" Type="http://schemas.openxmlformats.org/officeDocument/2006/relationships/slideLayout" Target="../slideLayouts/slideLayout376.xml"/><Relationship Id="rId5" Type="http://schemas.openxmlformats.org/officeDocument/2006/relationships/slideLayout" Target="../slideLayouts/slideLayout341.xml"/><Relationship Id="rId15" Type="http://schemas.openxmlformats.org/officeDocument/2006/relationships/slideLayout" Target="../slideLayouts/slideLayout351.xml"/><Relationship Id="rId23" Type="http://schemas.openxmlformats.org/officeDocument/2006/relationships/slideLayout" Target="../slideLayouts/slideLayout359.xml"/><Relationship Id="rId28" Type="http://schemas.openxmlformats.org/officeDocument/2006/relationships/slideLayout" Target="../slideLayouts/slideLayout364.xml"/><Relationship Id="rId36" Type="http://schemas.openxmlformats.org/officeDocument/2006/relationships/slideLayout" Target="../slideLayouts/slideLayout372.xml"/><Relationship Id="rId10" Type="http://schemas.openxmlformats.org/officeDocument/2006/relationships/slideLayout" Target="../slideLayouts/slideLayout346.xml"/><Relationship Id="rId19" Type="http://schemas.openxmlformats.org/officeDocument/2006/relationships/slideLayout" Target="../slideLayouts/slideLayout355.xml"/><Relationship Id="rId31" Type="http://schemas.openxmlformats.org/officeDocument/2006/relationships/slideLayout" Target="../slideLayouts/slideLayout367.xml"/><Relationship Id="rId44" Type="http://schemas.openxmlformats.org/officeDocument/2006/relationships/image" Target="../media/image1.png"/><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slideLayout" Target="../slideLayouts/slideLayout350.xml"/><Relationship Id="rId22" Type="http://schemas.openxmlformats.org/officeDocument/2006/relationships/slideLayout" Target="../slideLayouts/slideLayout358.xml"/><Relationship Id="rId27" Type="http://schemas.openxmlformats.org/officeDocument/2006/relationships/slideLayout" Target="../slideLayouts/slideLayout363.xml"/><Relationship Id="rId30" Type="http://schemas.openxmlformats.org/officeDocument/2006/relationships/slideLayout" Target="../slideLayouts/slideLayout366.xml"/><Relationship Id="rId35" Type="http://schemas.openxmlformats.org/officeDocument/2006/relationships/slideLayout" Target="../slideLayouts/slideLayout371.xml"/><Relationship Id="rId43" Type="http://schemas.openxmlformats.org/officeDocument/2006/relationships/theme" Target="../theme/theme11.xml"/><Relationship Id="rId8" Type="http://schemas.openxmlformats.org/officeDocument/2006/relationships/slideLayout" Target="../slideLayouts/slideLayout344.xml"/><Relationship Id="rId3" Type="http://schemas.openxmlformats.org/officeDocument/2006/relationships/slideLayout" Target="../slideLayouts/slideLayout339.xml"/><Relationship Id="rId12" Type="http://schemas.openxmlformats.org/officeDocument/2006/relationships/slideLayout" Target="../slideLayouts/slideLayout348.xml"/><Relationship Id="rId17" Type="http://schemas.openxmlformats.org/officeDocument/2006/relationships/slideLayout" Target="../slideLayouts/slideLayout353.xml"/><Relationship Id="rId25" Type="http://schemas.openxmlformats.org/officeDocument/2006/relationships/slideLayout" Target="../slideLayouts/slideLayout361.xml"/><Relationship Id="rId33" Type="http://schemas.openxmlformats.org/officeDocument/2006/relationships/slideLayout" Target="../slideLayouts/slideLayout369.xml"/><Relationship Id="rId38" Type="http://schemas.openxmlformats.org/officeDocument/2006/relationships/slideLayout" Target="../slideLayouts/slideLayout374.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91.xml"/><Relationship Id="rId18" Type="http://schemas.openxmlformats.org/officeDocument/2006/relationships/slideLayout" Target="../slideLayouts/slideLayout396.xml"/><Relationship Id="rId26" Type="http://schemas.openxmlformats.org/officeDocument/2006/relationships/slideLayout" Target="../slideLayouts/slideLayout404.xml"/><Relationship Id="rId39" Type="http://schemas.openxmlformats.org/officeDocument/2006/relationships/slideLayout" Target="../slideLayouts/slideLayout417.xml"/><Relationship Id="rId21" Type="http://schemas.openxmlformats.org/officeDocument/2006/relationships/slideLayout" Target="../slideLayouts/slideLayout399.xml"/><Relationship Id="rId34" Type="http://schemas.openxmlformats.org/officeDocument/2006/relationships/slideLayout" Target="../slideLayouts/slideLayout412.xml"/><Relationship Id="rId42" Type="http://schemas.openxmlformats.org/officeDocument/2006/relationships/slideLayout" Target="../slideLayouts/slideLayout420.xml"/><Relationship Id="rId7" Type="http://schemas.openxmlformats.org/officeDocument/2006/relationships/slideLayout" Target="../slideLayouts/slideLayout385.xml"/><Relationship Id="rId2" Type="http://schemas.openxmlformats.org/officeDocument/2006/relationships/slideLayout" Target="../slideLayouts/slideLayout380.xml"/><Relationship Id="rId16" Type="http://schemas.openxmlformats.org/officeDocument/2006/relationships/slideLayout" Target="../slideLayouts/slideLayout394.xml"/><Relationship Id="rId29" Type="http://schemas.openxmlformats.org/officeDocument/2006/relationships/slideLayout" Target="../slideLayouts/slideLayout407.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24" Type="http://schemas.openxmlformats.org/officeDocument/2006/relationships/slideLayout" Target="../slideLayouts/slideLayout402.xml"/><Relationship Id="rId32" Type="http://schemas.openxmlformats.org/officeDocument/2006/relationships/slideLayout" Target="../slideLayouts/slideLayout410.xml"/><Relationship Id="rId37" Type="http://schemas.openxmlformats.org/officeDocument/2006/relationships/slideLayout" Target="../slideLayouts/slideLayout415.xml"/><Relationship Id="rId40" Type="http://schemas.openxmlformats.org/officeDocument/2006/relationships/slideLayout" Target="../slideLayouts/slideLayout418.xml"/><Relationship Id="rId45" Type="http://schemas.openxmlformats.org/officeDocument/2006/relationships/theme" Target="../theme/theme12.xml"/><Relationship Id="rId5" Type="http://schemas.openxmlformats.org/officeDocument/2006/relationships/slideLayout" Target="../slideLayouts/slideLayout383.xml"/><Relationship Id="rId15" Type="http://schemas.openxmlformats.org/officeDocument/2006/relationships/slideLayout" Target="../slideLayouts/slideLayout393.xml"/><Relationship Id="rId23" Type="http://schemas.openxmlformats.org/officeDocument/2006/relationships/slideLayout" Target="../slideLayouts/slideLayout401.xml"/><Relationship Id="rId28" Type="http://schemas.openxmlformats.org/officeDocument/2006/relationships/slideLayout" Target="../slideLayouts/slideLayout406.xml"/><Relationship Id="rId36" Type="http://schemas.openxmlformats.org/officeDocument/2006/relationships/slideLayout" Target="../slideLayouts/slideLayout414.xml"/><Relationship Id="rId10" Type="http://schemas.openxmlformats.org/officeDocument/2006/relationships/slideLayout" Target="../slideLayouts/slideLayout388.xml"/><Relationship Id="rId19" Type="http://schemas.openxmlformats.org/officeDocument/2006/relationships/slideLayout" Target="../slideLayouts/slideLayout397.xml"/><Relationship Id="rId31" Type="http://schemas.openxmlformats.org/officeDocument/2006/relationships/slideLayout" Target="../slideLayouts/slideLayout409.xml"/><Relationship Id="rId44" Type="http://schemas.openxmlformats.org/officeDocument/2006/relationships/slideLayout" Target="../slideLayouts/slideLayout422.xml"/><Relationship Id="rId4" Type="http://schemas.openxmlformats.org/officeDocument/2006/relationships/slideLayout" Target="../slideLayouts/slideLayout382.xml"/><Relationship Id="rId9" Type="http://schemas.openxmlformats.org/officeDocument/2006/relationships/slideLayout" Target="../slideLayouts/slideLayout387.xml"/><Relationship Id="rId14" Type="http://schemas.openxmlformats.org/officeDocument/2006/relationships/slideLayout" Target="../slideLayouts/slideLayout392.xml"/><Relationship Id="rId22" Type="http://schemas.openxmlformats.org/officeDocument/2006/relationships/slideLayout" Target="../slideLayouts/slideLayout400.xml"/><Relationship Id="rId27" Type="http://schemas.openxmlformats.org/officeDocument/2006/relationships/slideLayout" Target="../slideLayouts/slideLayout405.xml"/><Relationship Id="rId30" Type="http://schemas.openxmlformats.org/officeDocument/2006/relationships/slideLayout" Target="../slideLayouts/slideLayout408.xml"/><Relationship Id="rId35" Type="http://schemas.openxmlformats.org/officeDocument/2006/relationships/slideLayout" Target="../slideLayouts/slideLayout413.xml"/><Relationship Id="rId43" Type="http://schemas.openxmlformats.org/officeDocument/2006/relationships/slideLayout" Target="../slideLayouts/slideLayout421.xml"/><Relationship Id="rId8" Type="http://schemas.openxmlformats.org/officeDocument/2006/relationships/slideLayout" Target="../slideLayouts/slideLayout386.xml"/><Relationship Id="rId3" Type="http://schemas.openxmlformats.org/officeDocument/2006/relationships/slideLayout" Target="../slideLayouts/slideLayout381.xml"/><Relationship Id="rId12" Type="http://schemas.openxmlformats.org/officeDocument/2006/relationships/slideLayout" Target="../slideLayouts/slideLayout390.xml"/><Relationship Id="rId17" Type="http://schemas.openxmlformats.org/officeDocument/2006/relationships/slideLayout" Target="../slideLayouts/slideLayout395.xml"/><Relationship Id="rId25" Type="http://schemas.openxmlformats.org/officeDocument/2006/relationships/slideLayout" Target="../slideLayouts/slideLayout403.xml"/><Relationship Id="rId33" Type="http://schemas.openxmlformats.org/officeDocument/2006/relationships/slideLayout" Target="../slideLayouts/slideLayout411.xml"/><Relationship Id="rId38" Type="http://schemas.openxmlformats.org/officeDocument/2006/relationships/slideLayout" Target="../slideLayouts/slideLayout416.xml"/><Relationship Id="rId46" Type="http://schemas.openxmlformats.org/officeDocument/2006/relationships/image" Target="../media/image1.png"/><Relationship Id="rId20" Type="http://schemas.openxmlformats.org/officeDocument/2006/relationships/slideLayout" Target="../slideLayouts/slideLayout398.xml"/><Relationship Id="rId41" Type="http://schemas.openxmlformats.org/officeDocument/2006/relationships/slideLayout" Target="../slideLayouts/slideLayout419.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435.xml"/><Relationship Id="rId18" Type="http://schemas.openxmlformats.org/officeDocument/2006/relationships/slideLayout" Target="../slideLayouts/slideLayout440.xml"/><Relationship Id="rId26" Type="http://schemas.openxmlformats.org/officeDocument/2006/relationships/slideLayout" Target="../slideLayouts/slideLayout448.xml"/><Relationship Id="rId39" Type="http://schemas.openxmlformats.org/officeDocument/2006/relationships/slideLayout" Target="../slideLayouts/slideLayout461.xml"/><Relationship Id="rId21" Type="http://schemas.openxmlformats.org/officeDocument/2006/relationships/slideLayout" Target="../slideLayouts/slideLayout443.xml"/><Relationship Id="rId34" Type="http://schemas.openxmlformats.org/officeDocument/2006/relationships/slideLayout" Target="../slideLayouts/slideLayout456.xml"/><Relationship Id="rId42" Type="http://schemas.openxmlformats.org/officeDocument/2006/relationships/slideLayout" Target="../slideLayouts/slideLayout464.xml"/><Relationship Id="rId7" Type="http://schemas.openxmlformats.org/officeDocument/2006/relationships/slideLayout" Target="../slideLayouts/slideLayout429.xml"/><Relationship Id="rId2" Type="http://schemas.openxmlformats.org/officeDocument/2006/relationships/slideLayout" Target="../slideLayouts/slideLayout424.xml"/><Relationship Id="rId16" Type="http://schemas.openxmlformats.org/officeDocument/2006/relationships/slideLayout" Target="../slideLayouts/slideLayout438.xml"/><Relationship Id="rId20" Type="http://schemas.openxmlformats.org/officeDocument/2006/relationships/slideLayout" Target="../slideLayouts/slideLayout442.xml"/><Relationship Id="rId29" Type="http://schemas.openxmlformats.org/officeDocument/2006/relationships/slideLayout" Target="../slideLayouts/slideLayout451.xml"/><Relationship Id="rId41" Type="http://schemas.openxmlformats.org/officeDocument/2006/relationships/slideLayout" Target="../slideLayouts/slideLayout463.xml"/><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24" Type="http://schemas.openxmlformats.org/officeDocument/2006/relationships/slideLayout" Target="../slideLayouts/slideLayout446.xml"/><Relationship Id="rId32" Type="http://schemas.openxmlformats.org/officeDocument/2006/relationships/slideLayout" Target="../slideLayouts/slideLayout454.xml"/><Relationship Id="rId37" Type="http://schemas.openxmlformats.org/officeDocument/2006/relationships/slideLayout" Target="../slideLayouts/slideLayout459.xml"/><Relationship Id="rId40" Type="http://schemas.openxmlformats.org/officeDocument/2006/relationships/slideLayout" Target="../slideLayouts/slideLayout462.xml"/><Relationship Id="rId5" Type="http://schemas.openxmlformats.org/officeDocument/2006/relationships/slideLayout" Target="../slideLayouts/slideLayout427.xml"/><Relationship Id="rId15" Type="http://schemas.openxmlformats.org/officeDocument/2006/relationships/slideLayout" Target="../slideLayouts/slideLayout437.xml"/><Relationship Id="rId23" Type="http://schemas.openxmlformats.org/officeDocument/2006/relationships/slideLayout" Target="../slideLayouts/slideLayout445.xml"/><Relationship Id="rId28" Type="http://schemas.openxmlformats.org/officeDocument/2006/relationships/slideLayout" Target="../slideLayouts/slideLayout450.xml"/><Relationship Id="rId36" Type="http://schemas.openxmlformats.org/officeDocument/2006/relationships/slideLayout" Target="../slideLayouts/slideLayout458.xml"/><Relationship Id="rId10" Type="http://schemas.openxmlformats.org/officeDocument/2006/relationships/slideLayout" Target="../slideLayouts/slideLayout432.xml"/><Relationship Id="rId19" Type="http://schemas.openxmlformats.org/officeDocument/2006/relationships/slideLayout" Target="../slideLayouts/slideLayout441.xml"/><Relationship Id="rId31" Type="http://schemas.openxmlformats.org/officeDocument/2006/relationships/slideLayout" Target="../slideLayouts/slideLayout453.xml"/><Relationship Id="rId44" Type="http://schemas.openxmlformats.org/officeDocument/2006/relationships/image" Target="../media/image1.png"/><Relationship Id="rId4" Type="http://schemas.openxmlformats.org/officeDocument/2006/relationships/slideLayout" Target="../slideLayouts/slideLayout426.xml"/><Relationship Id="rId9" Type="http://schemas.openxmlformats.org/officeDocument/2006/relationships/slideLayout" Target="../slideLayouts/slideLayout431.xml"/><Relationship Id="rId14" Type="http://schemas.openxmlformats.org/officeDocument/2006/relationships/slideLayout" Target="../slideLayouts/slideLayout436.xml"/><Relationship Id="rId22" Type="http://schemas.openxmlformats.org/officeDocument/2006/relationships/slideLayout" Target="../slideLayouts/slideLayout444.xml"/><Relationship Id="rId27" Type="http://schemas.openxmlformats.org/officeDocument/2006/relationships/slideLayout" Target="../slideLayouts/slideLayout449.xml"/><Relationship Id="rId30" Type="http://schemas.openxmlformats.org/officeDocument/2006/relationships/slideLayout" Target="../slideLayouts/slideLayout452.xml"/><Relationship Id="rId35" Type="http://schemas.openxmlformats.org/officeDocument/2006/relationships/slideLayout" Target="../slideLayouts/slideLayout457.xml"/><Relationship Id="rId43" Type="http://schemas.openxmlformats.org/officeDocument/2006/relationships/theme" Target="../theme/theme13.xml"/><Relationship Id="rId8" Type="http://schemas.openxmlformats.org/officeDocument/2006/relationships/slideLayout" Target="../slideLayouts/slideLayout430.xml"/><Relationship Id="rId3" Type="http://schemas.openxmlformats.org/officeDocument/2006/relationships/slideLayout" Target="../slideLayouts/slideLayout425.xml"/><Relationship Id="rId12" Type="http://schemas.openxmlformats.org/officeDocument/2006/relationships/slideLayout" Target="../slideLayouts/slideLayout434.xml"/><Relationship Id="rId17" Type="http://schemas.openxmlformats.org/officeDocument/2006/relationships/slideLayout" Target="../slideLayouts/slideLayout439.xml"/><Relationship Id="rId25" Type="http://schemas.openxmlformats.org/officeDocument/2006/relationships/slideLayout" Target="../slideLayouts/slideLayout447.xml"/><Relationship Id="rId33" Type="http://schemas.openxmlformats.org/officeDocument/2006/relationships/slideLayout" Target="../slideLayouts/slideLayout455.xml"/><Relationship Id="rId38" Type="http://schemas.openxmlformats.org/officeDocument/2006/relationships/slideLayout" Target="../slideLayouts/slideLayout460.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77.xml"/><Relationship Id="rId18" Type="http://schemas.openxmlformats.org/officeDocument/2006/relationships/slideLayout" Target="../slideLayouts/slideLayout482.xml"/><Relationship Id="rId26" Type="http://schemas.openxmlformats.org/officeDocument/2006/relationships/slideLayout" Target="../slideLayouts/slideLayout490.xml"/><Relationship Id="rId39" Type="http://schemas.openxmlformats.org/officeDocument/2006/relationships/slideLayout" Target="../slideLayouts/slideLayout503.xml"/><Relationship Id="rId21" Type="http://schemas.openxmlformats.org/officeDocument/2006/relationships/slideLayout" Target="../slideLayouts/slideLayout485.xml"/><Relationship Id="rId34" Type="http://schemas.openxmlformats.org/officeDocument/2006/relationships/slideLayout" Target="../slideLayouts/slideLayout498.xml"/><Relationship Id="rId42" Type="http://schemas.openxmlformats.org/officeDocument/2006/relationships/slideLayout" Target="../slideLayouts/slideLayout506.xml"/><Relationship Id="rId7" Type="http://schemas.openxmlformats.org/officeDocument/2006/relationships/slideLayout" Target="../slideLayouts/slideLayout471.xml"/><Relationship Id="rId2" Type="http://schemas.openxmlformats.org/officeDocument/2006/relationships/slideLayout" Target="../slideLayouts/slideLayout466.xml"/><Relationship Id="rId16" Type="http://schemas.openxmlformats.org/officeDocument/2006/relationships/slideLayout" Target="../slideLayouts/slideLayout480.xml"/><Relationship Id="rId29" Type="http://schemas.openxmlformats.org/officeDocument/2006/relationships/slideLayout" Target="../slideLayouts/slideLayout493.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24" Type="http://schemas.openxmlformats.org/officeDocument/2006/relationships/slideLayout" Target="../slideLayouts/slideLayout488.xml"/><Relationship Id="rId32" Type="http://schemas.openxmlformats.org/officeDocument/2006/relationships/slideLayout" Target="../slideLayouts/slideLayout496.xml"/><Relationship Id="rId37" Type="http://schemas.openxmlformats.org/officeDocument/2006/relationships/slideLayout" Target="../slideLayouts/slideLayout501.xml"/><Relationship Id="rId40" Type="http://schemas.openxmlformats.org/officeDocument/2006/relationships/slideLayout" Target="../slideLayouts/slideLayout504.xml"/><Relationship Id="rId45" Type="http://schemas.openxmlformats.org/officeDocument/2006/relationships/theme" Target="../theme/theme14.xml"/><Relationship Id="rId5" Type="http://schemas.openxmlformats.org/officeDocument/2006/relationships/slideLayout" Target="../slideLayouts/slideLayout469.xml"/><Relationship Id="rId15" Type="http://schemas.openxmlformats.org/officeDocument/2006/relationships/slideLayout" Target="../slideLayouts/slideLayout479.xml"/><Relationship Id="rId23" Type="http://schemas.openxmlformats.org/officeDocument/2006/relationships/slideLayout" Target="../slideLayouts/slideLayout487.xml"/><Relationship Id="rId28" Type="http://schemas.openxmlformats.org/officeDocument/2006/relationships/slideLayout" Target="../slideLayouts/slideLayout492.xml"/><Relationship Id="rId36" Type="http://schemas.openxmlformats.org/officeDocument/2006/relationships/slideLayout" Target="../slideLayouts/slideLayout500.xml"/><Relationship Id="rId10" Type="http://schemas.openxmlformats.org/officeDocument/2006/relationships/slideLayout" Target="../slideLayouts/slideLayout474.xml"/><Relationship Id="rId19" Type="http://schemas.openxmlformats.org/officeDocument/2006/relationships/slideLayout" Target="../slideLayouts/slideLayout483.xml"/><Relationship Id="rId31" Type="http://schemas.openxmlformats.org/officeDocument/2006/relationships/slideLayout" Target="../slideLayouts/slideLayout495.xml"/><Relationship Id="rId44" Type="http://schemas.openxmlformats.org/officeDocument/2006/relationships/slideLayout" Target="../slideLayouts/slideLayout508.xml"/><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slideLayout" Target="../slideLayouts/slideLayout478.xml"/><Relationship Id="rId22" Type="http://schemas.openxmlformats.org/officeDocument/2006/relationships/slideLayout" Target="../slideLayouts/slideLayout486.xml"/><Relationship Id="rId27" Type="http://schemas.openxmlformats.org/officeDocument/2006/relationships/slideLayout" Target="../slideLayouts/slideLayout491.xml"/><Relationship Id="rId30" Type="http://schemas.openxmlformats.org/officeDocument/2006/relationships/slideLayout" Target="../slideLayouts/slideLayout494.xml"/><Relationship Id="rId35" Type="http://schemas.openxmlformats.org/officeDocument/2006/relationships/slideLayout" Target="../slideLayouts/slideLayout499.xml"/><Relationship Id="rId43" Type="http://schemas.openxmlformats.org/officeDocument/2006/relationships/slideLayout" Target="../slideLayouts/slideLayout507.xml"/><Relationship Id="rId8" Type="http://schemas.openxmlformats.org/officeDocument/2006/relationships/slideLayout" Target="../slideLayouts/slideLayout472.xml"/><Relationship Id="rId3" Type="http://schemas.openxmlformats.org/officeDocument/2006/relationships/slideLayout" Target="../slideLayouts/slideLayout467.xml"/><Relationship Id="rId12" Type="http://schemas.openxmlformats.org/officeDocument/2006/relationships/slideLayout" Target="../slideLayouts/slideLayout476.xml"/><Relationship Id="rId17" Type="http://schemas.openxmlformats.org/officeDocument/2006/relationships/slideLayout" Target="../slideLayouts/slideLayout481.xml"/><Relationship Id="rId25" Type="http://schemas.openxmlformats.org/officeDocument/2006/relationships/slideLayout" Target="../slideLayouts/slideLayout489.xml"/><Relationship Id="rId33" Type="http://schemas.openxmlformats.org/officeDocument/2006/relationships/slideLayout" Target="../slideLayouts/slideLayout497.xml"/><Relationship Id="rId38" Type="http://schemas.openxmlformats.org/officeDocument/2006/relationships/slideLayout" Target="../slideLayouts/slideLayout502.xml"/><Relationship Id="rId46" Type="http://schemas.openxmlformats.org/officeDocument/2006/relationships/image" Target="../media/image1.png"/><Relationship Id="rId20" Type="http://schemas.openxmlformats.org/officeDocument/2006/relationships/slideLayout" Target="../slideLayouts/slideLayout484.xml"/><Relationship Id="rId41" Type="http://schemas.openxmlformats.org/officeDocument/2006/relationships/slideLayout" Target="../slideLayouts/slideLayout505.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521.xml"/><Relationship Id="rId18" Type="http://schemas.openxmlformats.org/officeDocument/2006/relationships/slideLayout" Target="../slideLayouts/slideLayout526.xml"/><Relationship Id="rId26" Type="http://schemas.openxmlformats.org/officeDocument/2006/relationships/slideLayout" Target="../slideLayouts/slideLayout534.xml"/><Relationship Id="rId39" Type="http://schemas.openxmlformats.org/officeDocument/2006/relationships/slideLayout" Target="../slideLayouts/slideLayout547.xml"/><Relationship Id="rId21" Type="http://schemas.openxmlformats.org/officeDocument/2006/relationships/slideLayout" Target="../slideLayouts/slideLayout529.xml"/><Relationship Id="rId34" Type="http://schemas.openxmlformats.org/officeDocument/2006/relationships/slideLayout" Target="../slideLayouts/slideLayout542.xml"/><Relationship Id="rId42" Type="http://schemas.openxmlformats.org/officeDocument/2006/relationships/slideLayout" Target="../slideLayouts/slideLayout550.xml"/><Relationship Id="rId7" Type="http://schemas.openxmlformats.org/officeDocument/2006/relationships/slideLayout" Target="../slideLayouts/slideLayout515.xml"/><Relationship Id="rId2" Type="http://schemas.openxmlformats.org/officeDocument/2006/relationships/slideLayout" Target="../slideLayouts/slideLayout510.xml"/><Relationship Id="rId16" Type="http://schemas.openxmlformats.org/officeDocument/2006/relationships/slideLayout" Target="../slideLayouts/slideLayout524.xml"/><Relationship Id="rId29" Type="http://schemas.openxmlformats.org/officeDocument/2006/relationships/slideLayout" Target="../slideLayouts/slideLayout537.xml"/><Relationship Id="rId1" Type="http://schemas.openxmlformats.org/officeDocument/2006/relationships/slideLayout" Target="../slideLayouts/slideLayout509.xml"/><Relationship Id="rId6" Type="http://schemas.openxmlformats.org/officeDocument/2006/relationships/slideLayout" Target="../slideLayouts/slideLayout514.xml"/><Relationship Id="rId11" Type="http://schemas.openxmlformats.org/officeDocument/2006/relationships/slideLayout" Target="../slideLayouts/slideLayout519.xml"/><Relationship Id="rId24" Type="http://schemas.openxmlformats.org/officeDocument/2006/relationships/slideLayout" Target="../slideLayouts/slideLayout532.xml"/><Relationship Id="rId32" Type="http://schemas.openxmlformats.org/officeDocument/2006/relationships/slideLayout" Target="../slideLayouts/slideLayout540.xml"/><Relationship Id="rId37" Type="http://schemas.openxmlformats.org/officeDocument/2006/relationships/slideLayout" Target="../slideLayouts/slideLayout545.xml"/><Relationship Id="rId40" Type="http://schemas.openxmlformats.org/officeDocument/2006/relationships/slideLayout" Target="../slideLayouts/slideLayout548.xml"/><Relationship Id="rId45" Type="http://schemas.openxmlformats.org/officeDocument/2006/relationships/theme" Target="../theme/theme15.xml"/><Relationship Id="rId5" Type="http://schemas.openxmlformats.org/officeDocument/2006/relationships/slideLayout" Target="../slideLayouts/slideLayout513.xml"/><Relationship Id="rId15" Type="http://schemas.openxmlformats.org/officeDocument/2006/relationships/slideLayout" Target="../slideLayouts/slideLayout523.xml"/><Relationship Id="rId23" Type="http://schemas.openxmlformats.org/officeDocument/2006/relationships/slideLayout" Target="../slideLayouts/slideLayout531.xml"/><Relationship Id="rId28" Type="http://schemas.openxmlformats.org/officeDocument/2006/relationships/slideLayout" Target="../slideLayouts/slideLayout536.xml"/><Relationship Id="rId36" Type="http://schemas.openxmlformats.org/officeDocument/2006/relationships/slideLayout" Target="../slideLayouts/slideLayout544.xml"/><Relationship Id="rId10" Type="http://schemas.openxmlformats.org/officeDocument/2006/relationships/slideLayout" Target="../slideLayouts/slideLayout518.xml"/><Relationship Id="rId19" Type="http://schemas.openxmlformats.org/officeDocument/2006/relationships/slideLayout" Target="../slideLayouts/slideLayout527.xml"/><Relationship Id="rId31" Type="http://schemas.openxmlformats.org/officeDocument/2006/relationships/slideLayout" Target="../slideLayouts/slideLayout539.xml"/><Relationship Id="rId44" Type="http://schemas.openxmlformats.org/officeDocument/2006/relationships/slideLayout" Target="../slideLayouts/slideLayout552.xml"/><Relationship Id="rId4" Type="http://schemas.openxmlformats.org/officeDocument/2006/relationships/slideLayout" Target="../slideLayouts/slideLayout512.xml"/><Relationship Id="rId9" Type="http://schemas.openxmlformats.org/officeDocument/2006/relationships/slideLayout" Target="../slideLayouts/slideLayout517.xml"/><Relationship Id="rId14" Type="http://schemas.openxmlformats.org/officeDocument/2006/relationships/slideLayout" Target="../slideLayouts/slideLayout522.xml"/><Relationship Id="rId22" Type="http://schemas.openxmlformats.org/officeDocument/2006/relationships/slideLayout" Target="../slideLayouts/slideLayout530.xml"/><Relationship Id="rId27" Type="http://schemas.openxmlformats.org/officeDocument/2006/relationships/slideLayout" Target="../slideLayouts/slideLayout535.xml"/><Relationship Id="rId30" Type="http://schemas.openxmlformats.org/officeDocument/2006/relationships/slideLayout" Target="../slideLayouts/slideLayout538.xml"/><Relationship Id="rId35" Type="http://schemas.openxmlformats.org/officeDocument/2006/relationships/slideLayout" Target="../slideLayouts/slideLayout543.xml"/><Relationship Id="rId43" Type="http://schemas.openxmlformats.org/officeDocument/2006/relationships/slideLayout" Target="../slideLayouts/slideLayout551.xml"/><Relationship Id="rId8" Type="http://schemas.openxmlformats.org/officeDocument/2006/relationships/slideLayout" Target="../slideLayouts/slideLayout516.xml"/><Relationship Id="rId3" Type="http://schemas.openxmlformats.org/officeDocument/2006/relationships/slideLayout" Target="../slideLayouts/slideLayout511.xml"/><Relationship Id="rId12" Type="http://schemas.openxmlformats.org/officeDocument/2006/relationships/slideLayout" Target="../slideLayouts/slideLayout520.xml"/><Relationship Id="rId17" Type="http://schemas.openxmlformats.org/officeDocument/2006/relationships/slideLayout" Target="../slideLayouts/slideLayout525.xml"/><Relationship Id="rId25" Type="http://schemas.openxmlformats.org/officeDocument/2006/relationships/slideLayout" Target="../slideLayouts/slideLayout533.xml"/><Relationship Id="rId33" Type="http://schemas.openxmlformats.org/officeDocument/2006/relationships/slideLayout" Target="../slideLayouts/slideLayout541.xml"/><Relationship Id="rId38" Type="http://schemas.openxmlformats.org/officeDocument/2006/relationships/slideLayout" Target="../slideLayouts/slideLayout546.xml"/><Relationship Id="rId46" Type="http://schemas.openxmlformats.org/officeDocument/2006/relationships/image" Target="../media/image1.png"/><Relationship Id="rId20" Type="http://schemas.openxmlformats.org/officeDocument/2006/relationships/slideLayout" Target="../slideLayouts/slideLayout528.xml"/><Relationship Id="rId41" Type="http://schemas.openxmlformats.org/officeDocument/2006/relationships/slideLayout" Target="../slideLayouts/slideLayout5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theme" Target="../theme/theme3.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image" Target="../media/image1.png"/><Relationship Id="rId20" Type="http://schemas.openxmlformats.org/officeDocument/2006/relationships/slideLayout" Target="../slideLayouts/slideLayout76.xml"/><Relationship Id="rId41"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42" Type="http://schemas.openxmlformats.org/officeDocument/2006/relationships/slideLayout" Target="../slideLayouts/slideLayout142.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slideLayout" Target="../slideLayouts/slideLayout140.xml"/><Relationship Id="rId45" Type="http://schemas.openxmlformats.org/officeDocument/2006/relationships/theme" Target="../theme/theme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4" Type="http://schemas.openxmlformats.org/officeDocument/2006/relationships/slideLayout" Target="../slideLayouts/slideLayout144.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 Id="rId43" Type="http://schemas.openxmlformats.org/officeDocument/2006/relationships/slideLayout" Target="../slideLayouts/slideLayout143.xml"/><Relationship Id="rId8" Type="http://schemas.openxmlformats.org/officeDocument/2006/relationships/slideLayout" Target="../slideLayouts/slideLayout108.xml"/><Relationship Id="rId3" Type="http://schemas.openxmlformats.org/officeDocument/2006/relationships/slideLayout" Target="../slideLayouts/slideLayout103.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46" Type="http://schemas.openxmlformats.org/officeDocument/2006/relationships/image" Target="../media/image1.png"/><Relationship Id="rId20" Type="http://schemas.openxmlformats.org/officeDocument/2006/relationships/slideLayout" Target="../slideLayouts/slideLayout120.xml"/><Relationship Id="rId41" Type="http://schemas.openxmlformats.org/officeDocument/2006/relationships/slideLayout" Target="../slideLayouts/slideLayout1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9" Type="http://schemas.openxmlformats.org/officeDocument/2006/relationships/slideLayout" Target="../slideLayouts/slideLayout194.xml"/><Relationship Id="rId21" Type="http://schemas.openxmlformats.org/officeDocument/2006/relationships/slideLayout" Target="../slideLayouts/slideLayout176.xml"/><Relationship Id="rId34" Type="http://schemas.openxmlformats.org/officeDocument/2006/relationships/slideLayout" Target="../slideLayouts/slideLayout189.xml"/><Relationship Id="rId42" Type="http://schemas.openxmlformats.org/officeDocument/2006/relationships/slideLayout" Target="../slideLayouts/slideLayout197.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slideLayout" Target="../slideLayouts/slideLayout187.xml"/><Relationship Id="rId37" Type="http://schemas.openxmlformats.org/officeDocument/2006/relationships/slideLayout" Target="../slideLayouts/slideLayout192.xml"/><Relationship Id="rId40" Type="http://schemas.openxmlformats.org/officeDocument/2006/relationships/slideLayout" Target="../slideLayouts/slideLayout195.xml"/><Relationship Id="rId45" Type="http://schemas.openxmlformats.org/officeDocument/2006/relationships/image" Target="../media/image1.png"/><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36" Type="http://schemas.openxmlformats.org/officeDocument/2006/relationships/slideLayout" Target="../slideLayouts/slideLayout191.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31" Type="http://schemas.openxmlformats.org/officeDocument/2006/relationships/slideLayout" Target="../slideLayouts/slideLayout186.xml"/><Relationship Id="rId44"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 Id="rId35" Type="http://schemas.openxmlformats.org/officeDocument/2006/relationships/slideLayout" Target="../slideLayouts/slideLayout190.xml"/><Relationship Id="rId43" Type="http://schemas.openxmlformats.org/officeDocument/2006/relationships/slideLayout" Target="../slideLayouts/slideLayout198.xml"/><Relationship Id="rId8" Type="http://schemas.openxmlformats.org/officeDocument/2006/relationships/slideLayout" Target="../slideLayouts/slideLayout163.xml"/><Relationship Id="rId3" Type="http://schemas.openxmlformats.org/officeDocument/2006/relationships/slideLayout" Target="../slideLayouts/slideLayout158.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33" Type="http://schemas.openxmlformats.org/officeDocument/2006/relationships/slideLayout" Target="../slideLayouts/slideLayout188.xml"/><Relationship Id="rId38" Type="http://schemas.openxmlformats.org/officeDocument/2006/relationships/slideLayout" Target="../slideLayouts/slideLayout193.xml"/><Relationship Id="rId20" Type="http://schemas.openxmlformats.org/officeDocument/2006/relationships/slideLayout" Target="../slideLayouts/slideLayout175.xml"/><Relationship Id="rId41" Type="http://schemas.openxmlformats.org/officeDocument/2006/relationships/slideLayout" Target="../slideLayouts/slideLayout1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7.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26" Type="http://schemas.openxmlformats.org/officeDocument/2006/relationships/slideLayout" Target="../slideLayouts/slideLayout236.xml"/><Relationship Id="rId39" Type="http://schemas.openxmlformats.org/officeDocument/2006/relationships/slideLayout" Target="../slideLayouts/slideLayout249.xml"/><Relationship Id="rId21" Type="http://schemas.openxmlformats.org/officeDocument/2006/relationships/slideLayout" Target="../slideLayouts/slideLayout231.xml"/><Relationship Id="rId34" Type="http://schemas.openxmlformats.org/officeDocument/2006/relationships/slideLayout" Target="../slideLayouts/slideLayout244.xml"/><Relationship Id="rId42" Type="http://schemas.openxmlformats.org/officeDocument/2006/relationships/slideLayout" Target="../slideLayouts/slideLayout252.xml"/><Relationship Id="rId7" Type="http://schemas.openxmlformats.org/officeDocument/2006/relationships/slideLayout" Target="../slideLayouts/slideLayout217.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slideLayout" Target="../slideLayouts/slideLayout230.xml"/><Relationship Id="rId29" Type="http://schemas.openxmlformats.org/officeDocument/2006/relationships/slideLayout" Target="../slideLayouts/slideLayout239.xml"/><Relationship Id="rId41" Type="http://schemas.openxmlformats.org/officeDocument/2006/relationships/slideLayout" Target="../slideLayouts/slideLayout251.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24" Type="http://schemas.openxmlformats.org/officeDocument/2006/relationships/slideLayout" Target="../slideLayouts/slideLayout234.xml"/><Relationship Id="rId32" Type="http://schemas.openxmlformats.org/officeDocument/2006/relationships/slideLayout" Target="../slideLayouts/slideLayout242.xml"/><Relationship Id="rId37" Type="http://schemas.openxmlformats.org/officeDocument/2006/relationships/slideLayout" Target="../slideLayouts/slideLayout247.xml"/><Relationship Id="rId40" Type="http://schemas.openxmlformats.org/officeDocument/2006/relationships/slideLayout" Target="../slideLayouts/slideLayout250.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23" Type="http://schemas.openxmlformats.org/officeDocument/2006/relationships/slideLayout" Target="../slideLayouts/slideLayout233.xml"/><Relationship Id="rId28" Type="http://schemas.openxmlformats.org/officeDocument/2006/relationships/slideLayout" Target="../slideLayouts/slideLayout238.xml"/><Relationship Id="rId36" Type="http://schemas.openxmlformats.org/officeDocument/2006/relationships/slideLayout" Target="../slideLayouts/slideLayout246.xml"/><Relationship Id="rId10" Type="http://schemas.openxmlformats.org/officeDocument/2006/relationships/slideLayout" Target="../slideLayouts/slideLayout220.xml"/><Relationship Id="rId19" Type="http://schemas.openxmlformats.org/officeDocument/2006/relationships/slideLayout" Target="../slideLayouts/slideLayout229.xml"/><Relationship Id="rId31" Type="http://schemas.openxmlformats.org/officeDocument/2006/relationships/slideLayout" Target="../slideLayouts/slideLayout241.xml"/><Relationship Id="rId44" Type="http://schemas.openxmlformats.org/officeDocument/2006/relationships/image" Target="../media/image1.png"/><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 Id="rId22" Type="http://schemas.openxmlformats.org/officeDocument/2006/relationships/slideLayout" Target="../slideLayouts/slideLayout232.xml"/><Relationship Id="rId27" Type="http://schemas.openxmlformats.org/officeDocument/2006/relationships/slideLayout" Target="../slideLayouts/slideLayout237.xml"/><Relationship Id="rId30" Type="http://schemas.openxmlformats.org/officeDocument/2006/relationships/slideLayout" Target="../slideLayouts/slideLayout240.xml"/><Relationship Id="rId35" Type="http://schemas.openxmlformats.org/officeDocument/2006/relationships/slideLayout" Target="../slideLayouts/slideLayout245.xml"/><Relationship Id="rId43" Type="http://schemas.openxmlformats.org/officeDocument/2006/relationships/theme" Target="../theme/theme8.xml"/><Relationship Id="rId8" Type="http://schemas.openxmlformats.org/officeDocument/2006/relationships/slideLayout" Target="../slideLayouts/slideLayout218.xml"/><Relationship Id="rId3" Type="http://schemas.openxmlformats.org/officeDocument/2006/relationships/slideLayout" Target="../slideLayouts/slideLayout213.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5" Type="http://schemas.openxmlformats.org/officeDocument/2006/relationships/slideLayout" Target="../slideLayouts/slideLayout235.xml"/><Relationship Id="rId33" Type="http://schemas.openxmlformats.org/officeDocument/2006/relationships/slideLayout" Target="../slideLayouts/slideLayout243.xml"/><Relationship Id="rId38" Type="http://schemas.openxmlformats.org/officeDocument/2006/relationships/slideLayout" Target="../slideLayouts/slideLayout24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39" Type="http://schemas.openxmlformats.org/officeDocument/2006/relationships/slideLayout" Target="../slideLayouts/slideLayout291.xml"/><Relationship Id="rId21" Type="http://schemas.openxmlformats.org/officeDocument/2006/relationships/slideLayout" Target="../slideLayouts/slideLayout273.xml"/><Relationship Id="rId34" Type="http://schemas.openxmlformats.org/officeDocument/2006/relationships/slideLayout" Target="../slideLayouts/slideLayout286.xml"/><Relationship Id="rId42" Type="http://schemas.openxmlformats.org/officeDocument/2006/relationships/slideLayout" Target="../slideLayouts/slideLayout294.xml"/><Relationship Id="rId7" Type="http://schemas.openxmlformats.org/officeDocument/2006/relationships/slideLayout" Target="../slideLayouts/slideLayout259.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slideLayout" Target="../slideLayouts/slideLayout272.xml"/><Relationship Id="rId29" Type="http://schemas.openxmlformats.org/officeDocument/2006/relationships/slideLayout" Target="../slideLayouts/slideLayout281.xml"/><Relationship Id="rId41" Type="http://schemas.openxmlformats.org/officeDocument/2006/relationships/slideLayout" Target="../slideLayouts/slideLayout293.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slideLayout" Target="../slideLayouts/slideLayout284.xml"/><Relationship Id="rId37" Type="http://schemas.openxmlformats.org/officeDocument/2006/relationships/slideLayout" Target="../slideLayouts/slideLayout289.xml"/><Relationship Id="rId40" Type="http://schemas.openxmlformats.org/officeDocument/2006/relationships/slideLayout" Target="../slideLayouts/slideLayout292.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36" Type="http://schemas.openxmlformats.org/officeDocument/2006/relationships/slideLayout" Target="../slideLayouts/slideLayout288.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4" Type="http://schemas.openxmlformats.org/officeDocument/2006/relationships/image" Target="../media/image1.png"/><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35" Type="http://schemas.openxmlformats.org/officeDocument/2006/relationships/slideLayout" Target="../slideLayouts/slideLayout287.xml"/><Relationship Id="rId43" Type="http://schemas.openxmlformats.org/officeDocument/2006/relationships/theme" Target="../theme/theme9.xml"/><Relationship Id="rId8" Type="http://schemas.openxmlformats.org/officeDocument/2006/relationships/slideLayout" Target="../slideLayouts/slideLayout260.xml"/><Relationship Id="rId3" Type="http://schemas.openxmlformats.org/officeDocument/2006/relationships/slideLayout" Target="../slideLayouts/slideLayout255.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slideLayout" Target="../slideLayouts/slideLayout285.xml"/><Relationship Id="rId38" Type="http://schemas.openxmlformats.org/officeDocument/2006/relationships/slideLayout" Target="../slideLayouts/slideLayout2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7"/>
          <a:stretch>
            <a:fillRect/>
          </a:stretch>
        </p:blipFill>
        <p:spPr>
          <a:xfrm>
            <a:off x="9595393"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30/10/2025</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82"/>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6"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35" r:id="rId4"/>
    <p:sldLayoutId id="2147483736" r:id="rId5"/>
    <p:sldLayoutId id="2147483737"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41" r:id="rId17"/>
    <p:sldLayoutId id="2147483742" r:id="rId18"/>
    <p:sldLayoutId id="2147483743" r:id="rId19"/>
    <p:sldLayoutId id="2147483744" r:id="rId20"/>
    <p:sldLayoutId id="2147483745"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48" r:id="rId43"/>
    <p:sldLayoutId id="2147484271" r:id="rId44"/>
    <p:sldLayoutId id="2147484273" r:id="rId45"/>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30/10/2025</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216259422"/>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 id="2147484045" r:id="rId38"/>
    <p:sldLayoutId id="2147484046" r:id="rId39"/>
    <p:sldLayoutId id="2147484047" r:id="rId40"/>
    <p:sldLayoutId id="2147484048" r:id="rId41"/>
    <p:sldLayoutId id="2147484049"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30/10/2025</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53809495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 id="2147484070" r:id="rId20"/>
    <p:sldLayoutId id="2147484071" r:id="rId21"/>
    <p:sldLayoutId id="2147484072" r:id="rId22"/>
    <p:sldLayoutId id="2147484073" r:id="rId23"/>
    <p:sldLayoutId id="2147484074" r:id="rId24"/>
    <p:sldLayoutId id="2147484075" r:id="rId25"/>
    <p:sldLayoutId id="2147484076" r:id="rId26"/>
    <p:sldLayoutId id="2147484077" r:id="rId27"/>
    <p:sldLayoutId id="2147484078" r:id="rId28"/>
    <p:sldLayoutId id="2147484079" r:id="rId29"/>
    <p:sldLayoutId id="2147484080" r:id="rId30"/>
    <p:sldLayoutId id="2147484081" r:id="rId31"/>
    <p:sldLayoutId id="2147484082" r:id="rId32"/>
    <p:sldLayoutId id="2147484083" r:id="rId33"/>
    <p:sldLayoutId id="2147484084" r:id="rId34"/>
    <p:sldLayoutId id="2147484085" r:id="rId35"/>
    <p:sldLayoutId id="2147484086" r:id="rId36"/>
    <p:sldLayoutId id="2147484087" r:id="rId37"/>
    <p:sldLayoutId id="2147484088" r:id="rId38"/>
    <p:sldLayoutId id="2147484089" r:id="rId39"/>
    <p:sldLayoutId id="2147484090" r:id="rId40"/>
    <p:sldLayoutId id="2147484091" r:id="rId41"/>
    <p:sldLayoutId id="2147484092"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6"/>
          <a:stretch>
            <a:fillRect/>
          </a:stretch>
        </p:blipFill>
        <p:spPr>
          <a:xfrm>
            <a:off x="9595393"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30/10/2025</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82"/>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6"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4040591617"/>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 id="2147484110" r:id="rId17"/>
    <p:sldLayoutId id="2147484111" r:id="rId18"/>
    <p:sldLayoutId id="2147484112" r:id="rId19"/>
    <p:sldLayoutId id="2147484113" r:id="rId20"/>
    <p:sldLayoutId id="2147484114" r:id="rId21"/>
    <p:sldLayoutId id="2147484115" r:id="rId22"/>
    <p:sldLayoutId id="2147484116" r:id="rId23"/>
    <p:sldLayoutId id="2147484117" r:id="rId24"/>
    <p:sldLayoutId id="2147484118" r:id="rId25"/>
    <p:sldLayoutId id="2147484119" r:id="rId26"/>
    <p:sldLayoutId id="2147484120" r:id="rId27"/>
    <p:sldLayoutId id="2147484121" r:id="rId28"/>
    <p:sldLayoutId id="2147484122" r:id="rId29"/>
    <p:sldLayoutId id="2147484123" r:id="rId30"/>
    <p:sldLayoutId id="2147484124" r:id="rId31"/>
    <p:sldLayoutId id="2147484125" r:id="rId32"/>
    <p:sldLayoutId id="2147484126" r:id="rId33"/>
    <p:sldLayoutId id="2147484127" r:id="rId34"/>
    <p:sldLayoutId id="2147484128" r:id="rId35"/>
    <p:sldLayoutId id="2147484129" r:id="rId36"/>
    <p:sldLayoutId id="2147484130" r:id="rId37"/>
    <p:sldLayoutId id="2147484131" r:id="rId38"/>
    <p:sldLayoutId id="2147484132" r:id="rId39"/>
    <p:sldLayoutId id="2147484133" r:id="rId40"/>
    <p:sldLayoutId id="2147484134" r:id="rId41"/>
    <p:sldLayoutId id="2147484135" r:id="rId42"/>
    <p:sldLayoutId id="2147484136" r:id="rId43"/>
    <p:sldLayoutId id="2147484137" r:id="rId44"/>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30/10/2025</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801549852"/>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 id="2147484153" r:id="rId15"/>
    <p:sldLayoutId id="2147484154" r:id="rId16"/>
    <p:sldLayoutId id="2147484155" r:id="rId17"/>
    <p:sldLayoutId id="2147484156" r:id="rId18"/>
    <p:sldLayoutId id="2147484157" r:id="rId19"/>
    <p:sldLayoutId id="2147484158" r:id="rId20"/>
    <p:sldLayoutId id="2147484159" r:id="rId21"/>
    <p:sldLayoutId id="2147484160" r:id="rId22"/>
    <p:sldLayoutId id="2147484161" r:id="rId23"/>
    <p:sldLayoutId id="2147484162" r:id="rId24"/>
    <p:sldLayoutId id="2147484163" r:id="rId25"/>
    <p:sldLayoutId id="2147484164" r:id="rId26"/>
    <p:sldLayoutId id="2147484165" r:id="rId27"/>
    <p:sldLayoutId id="2147484166" r:id="rId28"/>
    <p:sldLayoutId id="2147484167" r:id="rId29"/>
    <p:sldLayoutId id="2147484168" r:id="rId30"/>
    <p:sldLayoutId id="2147484169" r:id="rId31"/>
    <p:sldLayoutId id="2147484170" r:id="rId32"/>
    <p:sldLayoutId id="2147484171" r:id="rId33"/>
    <p:sldLayoutId id="2147484172" r:id="rId34"/>
    <p:sldLayoutId id="2147484173" r:id="rId35"/>
    <p:sldLayoutId id="2147484174" r:id="rId36"/>
    <p:sldLayoutId id="2147484175" r:id="rId37"/>
    <p:sldLayoutId id="2147484176" r:id="rId38"/>
    <p:sldLayoutId id="2147484177" r:id="rId39"/>
    <p:sldLayoutId id="2147484178" r:id="rId40"/>
    <p:sldLayoutId id="2147484179" r:id="rId41"/>
    <p:sldLayoutId id="2147484180"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6"/>
          <a:stretch>
            <a:fillRect/>
          </a:stretch>
        </p:blipFill>
        <p:spPr>
          <a:xfrm>
            <a:off x="9595393"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30/10/2025</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82"/>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6"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4010737584"/>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 id="2147484196" r:id="rId15"/>
    <p:sldLayoutId id="2147484197" r:id="rId16"/>
    <p:sldLayoutId id="2147484198" r:id="rId17"/>
    <p:sldLayoutId id="2147484199" r:id="rId18"/>
    <p:sldLayoutId id="2147484200" r:id="rId19"/>
    <p:sldLayoutId id="2147484201" r:id="rId20"/>
    <p:sldLayoutId id="2147484202" r:id="rId21"/>
    <p:sldLayoutId id="2147484203" r:id="rId22"/>
    <p:sldLayoutId id="2147484204" r:id="rId23"/>
    <p:sldLayoutId id="2147484205" r:id="rId24"/>
    <p:sldLayoutId id="2147484206" r:id="rId25"/>
    <p:sldLayoutId id="2147484207" r:id="rId26"/>
    <p:sldLayoutId id="2147484208" r:id="rId27"/>
    <p:sldLayoutId id="2147484209" r:id="rId28"/>
    <p:sldLayoutId id="2147484210" r:id="rId29"/>
    <p:sldLayoutId id="2147484211" r:id="rId30"/>
    <p:sldLayoutId id="2147484212" r:id="rId31"/>
    <p:sldLayoutId id="2147484213" r:id="rId32"/>
    <p:sldLayoutId id="2147484214" r:id="rId33"/>
    <p:sldLayoutId id="2147484215" r:id="rId34"/>
    <p:sldLayoutId id="2147484216" r:id="rId35"/>
    <p:sldLayoutId id="2147484217" r:id="rId36"/>
    <p:sldLayoutId id="2147484218" r:id="rId37"/>
    <p:sldLayoutId id="2147484219" r:id="rId38"/>
    <p:sldLayoutId id="2147484220" r:id="rId39"/>
    <p:sldLayoutId id="2147484221" r:id="rId40"/>
    <p:sldLayoutId id="2147484222" r:id="rId41"/>
    <p:sldLayoutId id="2147484223" r:id="rId42"/>
    <p:sldLayoutId id="2147484224" r:id="rId43"/>
    <p:sldLayoutId id="2147484225" r:id="rId44"/>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6"/>
          <a:stretch>
            <a:fillRect/>
          </a:stretch>
        </p:blipFill>
        <p:spPr>
          <a:xfrm>
            <a:off x="9595393"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30/10/2025</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82"/>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6"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382736467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 id="2147484250" r:id="rId24"/>
    <p:sldLayoutId id="2147484251" r:id="rId25"/>
    <p:sldLayoutId id="2147484252" r:id="rId26"/>
    <p:sldLayoutId id="2147484253" r:id="rId27"/>
    <p:sldLayoutId id="2147484254" r:id="rId28"/>
    <p:sldLayoutId id="2147484255" r:id="rId29"/>
    <p:sldLayoutId id="2147484256" r:id="rId30"/>
    <p:sldLayoutId id="2147484257" r:id="rId31"/>
    <p:sldLayoutId id="2147484258" r:id="rId32"/>
    <p:sldLayoutId id="2147484259" r:id="rId33"/>
    <p:sldLayoutId id="2147484260" r:id="rId34"/>
    <p:sldLayoutId id="2147484261" r:id="rId35"/>
    <p:sldLayoutId id="2147484262" r:id="rId36"/>
    <p:sldLayoutId id="2147484263" r:id="rId37"/>
    <p:sldLayoutId id="2147484264" r:id="rId38"/>
    <p:sldLayoutId id="2147484265" r:id="rId39"/>
    <p:sldLayoutId id="2147484266" r:id="rId40"/>
    <p:sldLayoutId id="2147484267" r:id="rId41"/>
    <p:sldLayoutId id="2147484268" r:id="rId42"/>
    <p:sldLayoutId id="2147484269" r:id="rId43"/>
    <p:sldLayoutId id="2147484270" r:id="rId44"/>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CFFFF-4606-4E1A-A165-00CF939F80BD}" type="datetimeFigureOut">
              <a:rPr lang="fr-FR" smtClean="0"/>
              <a:t>30/10/2025</a:t>
            </a:fld>
            <a:endParaRPr lang="fr-FR"/>
          </a:p>
        </p:txBody>
      </p:sp>
      <p:sp>
        <p:nvSpPr>
          <p:cNvPr id="5" name="Espace réservé du pied de page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16CA7-4F49-4B0B-95AB-73DC5D753811}" type="slidenum">
              <a:rPr lang="fr-FR" smtClean="0"/>
              <a:t>‹N°›</a:t>
            </a:fld>
            <a:endParaRPr lang="fr-FR"/>
          </a:p>
        </p:txBody>
      </p:sp>
    </p:spTree>
    <p:extLst>
      <p:ext uri="{BB962C8B-B14F-4D97-AF65-F5344CB8AC3E}">
        <p14:creationId xmlns:p14="http://schemas.microsoft.com/office/powerpoint/2010/main" val="259365577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6"/>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30/10/2025</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 id="2147483803" r:id="rId42"/>
    <p:sldLayoutId id="2147483804" r:id="rId43"/>
    <p:sldLayoutId id="2147483805" r:id="rId44"/>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6"/>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30/10/2025</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2" r:id="rId36"/>
    <p:sldLayoutId id="2147483843" r:id="rId37"/>
    <p:sldLayoutId id="2147483844" r:id="rId38"/>
    <p:sldLayoutId id="2147483845" r:id="rId39"/>
    <p:sldLayoutId id="2147483846" r:id="rId40"/>
    <p:sldLayoutId id="2147483847" r:id="rId41"/>
    <p:sldLayoutId id="2147483848" r:id="rId42"/>
    <p:sldLayoutId id="2147483850" r:id="rId43"/>
    <p:sldLayoutId id="2147483907" r:id="rId44"/>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1FCF4-D56A-44BD-995A-63FB51A3C9E7}" type="datetimeFigureOut">
              <a:rPr lang="fr-FR" smtClean="0"/>
              <a:t>30/10/2025</a:t>
            </a:fld>
            <a:endParaRPr lang="fr-F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3152C-1055-4E19-86CD-3481A9862C3D}" type="slidenum">
              <a:rPr lang="fr-FR" smtClean="0"/>
              <a:t>‹N°›</a:t>
            </a:fld>
            <a:endParaRPr lang="fr-FR"/>
          </a:p>
        </p:txBody>
      </p:sp>
    </p:spTree>
    <p:extLst>
      <p:ext uri="{BB962C8B-B14F-4D97-AF65-F5344CB8AC3E}">
        <p14:creationId xmlns:p14="http://schemas.microsoft.com/office/powerpoint/2010/main" val="352184713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5"/>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30/10/2025</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95" r:id="rId32"/>
    <p:sldLayoutId id="2147483896" r:id="rId33"/>
    <p:sldLayoutId id="2147483897" r:id="rId34"/>
    <p:sldLayoutId id="2147483898" r:id="rId35"/>
    <p:sldLayoutId id="2147483899" r:id="rId36"/>
    <p:sldLayoutId id="2147483900" r:id="rId37"/>
    <p:sldLayoutId id="2147483901" r:id="rId38"/>
    <p:sldLayoutId id="2147483902" r:id="rId39"/>
    <p:sldLayoutId id="2147483903" r:id="rId40"/>
    <p:sldLayoutId id="2147483904" r:id="rId41"/>
    <p:sldLayoutId id="2147483905" r:id="rId42"/>
    <p:sldLayoutId id="2147483906" r:id="rId43"/>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026150"/>
            <a:ext cx="1219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1"/>
            <a:ext cx="121920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8" tIns="45092" rIns="90178" bIns="45092" numCol="1" anchor="ctr" anchorCtr="0" compatLnSpc="1">
            <a:prstTxWarp prst="textNoShape">
              <a:avLst/>
            </a:prstTxWarp>
          </a:bodyPr>
          <a:lstStyle/>
          <a:p>
            <a:pPr lvl="0"/>
            <a:r>
              <a:rPr lang="fr-FR" altLang="fr-FR" smtClean="0"/>
              <a:t>Cliquez et modifiez le titre</a:t>
            </a:r>
          </a:p>
        </p:txBody>
      </p:sp>
      <p:sp>
        <p:nvSpPr>
          <p:cNvPr id="1028" name="Rectangle 3"/>
          <p:cNvSpPr>
            <a:spLocks noGrp="1" noChangeArrowheads="1"/>
          </p:cNvSpPr>
          <p:nvPr>
            <p:ph type="body" idx="1"/>
          </p:nvPr>
        </p:nvSpPr>
        <p:spPr bwMode="auto">
          <a:xfrm>
            <a:off x="0" y="750889"/>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8" tIns="45092" rIns="90178" bIns="45092"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1029" name="Line 15"/>
          <p:cNvSpPr>
            <a:spLocks noChangeShapeType="1"/>
          </p:cNvSpPr>
          <p:nvPr/>
        </p:nvSpPr>
        <p:spPr bwMode="auto">
          <a:xfrm>
            <a:off x="0" y="622300"/>
            <a:ext cx="12192000"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072" tIns="39533" rIns="79072" bIns="39533"/>
          <a:lstStyle/>
          <a:p>
            <a:pPr fontAlgn="base">
              <a:spcBef>
                <a:spcPct val="0"/>
              </a:spcBef>
              <a:spcAft>
                <a:spcPct val="0"/>
              </a:spcAft>
            </a:pPr>
            <a:endParaRPr lang="fr-FR">
              <a:solidFill>
                <a:srgbClr val="000000"/>
              </a:solidFill>
            </a:endParaRPr>
          </a:p>
        </p:txBody>
      </p:sp>
      <p:sp>
        <p:nvSpPr>
          <p:cNvPr id="6" name="Rectangle 6"/>
          <p:cNvSpPr>
            <a:spLocks noGrp="1" noChangeArrowheads="1"/>
          </p:cNvSpPr>
          <p:nvPr>
            <p:ph type="sldNum" sz="quarter" idx="4"/>
          </p:nvPr>
        </p:nvSpPr>
        <p:spPr>
          <a:xfrm>
            <a:off x="11468101" y="6592888"/>
            <a:ext cx="723900" cy="285750"/>
          </a:xfrm>
          <a:prstGeom prst="rect">
            <a:avLst/>
          </a:prstGeom>
        </p:spPr>
        <p:txBody>
          <a:bodyPr/>
          <a:lstStyle>
            <a:lvl1pPr algn="l" eaLnBrk="1" hangingPunct="1">
              <a:spcBef>
                <a:spcPct val="20000"/>
              </a:spcBef>
              <a:defRPr sz="1400" b="1">
                <a:solidFill>
                  <a:srgbClr val="0C419A"/>
                </a:solidFill>
                <a:latin typeface="Arial" charset="0"/>
              </a:defRPr>
            </a:lvl1pPr>
          </a:lstStyle>
          <a:p>
            <a:pPr fontAlgn="base">
              <a:spcAft>
                <a:spcPct val="0"/>
              </a:spcAft>
              <a:defRPr/>
            </a:pPr>
            <a:fld id="{494D0EE2-3CD7-4D5E-9D34-B235324DCB33}" type="slidenum">
              <a:rPr lang="fr-FR"/>
              <a:pPr fontAlgn="base">
                <a:spcAft>
                  <a:spcPct val="0"/>
                </a:spcAft>
                <a:defRPr/>
              </a:pPr>
              <a:t>‹N°›</a:t>
            </a:fld>
            <a:endParaRPr lang="fr-FR" sz="5000" dirty="0"/>
          </a:p>
        </p:txBody>
      </p:sp>
    </p:spTree>
    <p:extLst>
      <p:ext uri="{BB962C8B-B14F-4D97-AF65-F5344CB8AC3E}">
        <p14:creationId xmlns:p14="http://schemas.microsoft.com/office/powerpoint/2010/main" val="37520215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iming>
    <p:tnLst>
      <p:par>
        <p:cTn id="1" dur="indefinite" restart="never" nodeType="tmRoot"/>
      </p:par>
    </p:tnLst>
  </p:timing>
  <p:hf hdr="0" ftr="0" dt="0"/>
  <p:txStyles>
    <p:titleStyle>
      <a:lvl1pPr algn="ctr" defTabSz="892175" rtl="0" eaLnBrk="0" fontAlgn="base" hangingPunct="0">
        <a:spcBef>
          <a:spcPct val="0"/>
        </a:spcBef>
        <a:spcAft>
          <a:spcPct val="0"/>
        </a:spcAft>
        <a:defRPr sz="2700" b="1">
          <a:solidFill>
            <a:srgbClr val="0C419A"/>
          </a:solidFill>
          <a:latin typeface="+mj-lt"/>
          <a:ea typeface="+mj-ea"/>
          <a:cs typeface="+mj-cs"/>
        </a:defRPr>
      </a:lvl1pPr>
      <a:lvl2pPr algn="ctr" defTabSz="892175" rtl="0" eaLnBrk="0" fontAlgn="base" hangingPunct="0">
        <a:spcBef>
          <a:spcPct val="0"/>
        </a:spcBef>
        <a:spcAft>
          <a:spcPct val="0"/>
        </a:spcAft>
        <a:defRPr sz="2700" b="1">
          <a:solidFill>
            <a:srgbClr val="0C419A"/>
          </a:solidFill>
          <a:latin typeface="Arial" charset="0"/>
        </a:defRPr>
      </a:lvl2pPr>
      <a:lvl3pPr algn="ctr" defTabSz="892175" rtl="0" eaLnBrk="0" fontAlgn="base" hangingPunct="0">
        <a:spcBef>
          <a:spcPct val="0"/>
        </a:spcBef>
        <a:spcAft>
          <a:spcPct val="0"/>
        </a:spcAft>
        <a:defRPr sz="2700" b="1">
          <a:solidFill>
            <a:srgbClr val="0C419A"/>
          </a:solidFill>
          <a:latin typeface="Arial" charset="0"/>
        </a:defRPr>
      </a:lvl3pPr>
      <a:lvl4pPr algn="ctr" defTabSz="892175" rtl="0" eaLnBrk="0" fontAlgn="base" hangingPunct="0">
        <a:spcBef>
          <a:spcPct val="0"/>
        </a:spcBef>
        <a:spcAft>
          <a:spcPct val="0"/>
        </a:spcAft>
        <a:defRPr sz="2700" b="1">
          <a:solidFill>
            <a:srgbClr val="0C419A"/>
          </a:solidFill>
          <a:latin typeface="Arial" charset="0"/>
        </a:defRPr>
      </a:lvl4pPr>
      <a:lvl5pPr algn="ctr" defTabSz="892175" rtl="0" eaLnBrk="0" fontAlgn="base" hangingPunct="0">
        <a:spcBef>
          <a:spcPct val="0"/>
        </a:spcBef>
        <a:spcAft>
          <a:spcPct val="0"/>
        </a:spcAft>
        <a:defRPr sz="2700" b="1">
          <a:solidFill>
            <a:srgbClr val="0C419A"/>
          </a:solidFill>
          <a:latin typeface="Arial" charset="0"/>
        </a:defRPr>
      </a:lvl5pPr>
      <a:lvl6pPr marL="395326" algn="ctr" defTabSz="901863" rtl="0" eaLnBrk="1" fontAlgn="base" hangingPunct="1">
        <a:spcBef>
          <a:spcPct val="0"/>
        </a:spcBef>
        <a:spcAft>
          <a:spcPct val="0"/>
        </a:spcAft>
        <a:defRPr sz="2700" b="1">
          <a:solidFill>
            <a:srgbClr val="0C419A"/>
          </a:solidFill>
          <a:latin typeface="Arial" charset="0"/>
        </a:defRPr>
      </a:lvl6pPr>
      <a:lvl7pPr marL="790679" algn="ctr" defTabSz="901863" rtl="0" eaLnBrk="1" fontAlgn="base" hangingPunct="1">
        <a:spcBef>
          <a:spcPct val="0"/>
        </a:spcBef>
        <a:spcAft>
          <a:spcPct val="0"/>
        </a:spcAft>
        <a:defRPr sz="2700" b="1">
          <a:solidFill>
            <a:srgbClr val="0C419A"/>
          </a:solidFill>
          <a:latin typeface="Arial" charset="0"/>
        </a:defRPr>
      </a:lvl7pPr>
      <a:lvl8pPr marL="1186013" algn="ctr" defTabSz="901863" rtl="0" eaLnBrk="1" fontAlgn="base" hangingPunct="1">
        <a:spcBef>
          <a:spcPct val="0"/>
        </a:spcBef>
        <a:spcAft>
          <a:spcPct val="0"/>
        </a:spcAft>
        <a:defRPr sz="2700" b="1">
          <a:solidFill>
            <a:srgbClr val="0C419A"/>
          </a:solidFill>
          <a:latin typeface="Arial" charset="0"/>
        </a:defRPr>
      </a:lvl8pPr>
      <a:lvl9pPr marL="1581356" algn="ctr" defTabSz="901863" rtl="0" eaLnBrk="1" fontAlgn="base" hangingPunct="1">
        <a:spcBef>
          <a:spcPct val="0"/>
        </a:spcBef>
        <a:spcAft>
          <a:spcPct val="0"/>
        </a:spcAft>
        <a:defRPr sz="2700" b="1">
          <a:solidFill>
            <a:srgbClr val="0C419A"/>
          </a:solidFill>
          <a:latin typeface="Arial" charset="0"/>
        </a:defRPr>
      </a:lvl9pPr>
    </p:titleStyle>
    <p:bodyStyle>
      <a:lvl1pPr marL="325438" indent="-325438" algn="l" defTabSz="892175" rtl="0" eaLnBrk="0" fontAlgn="base" hangingPunct="0">
        <a:spcBef>
          <a:spcPct val="20000"/>
        </a:spcBef>
        <a:spcAft>
          <a:spcPct val="0"/>
        </a:spcAft>
        <a:buClr>
          <a:schemeClr val="folHlink"/>
        </a:buClr>
        <a:buFont typeface="Wingdings" pitchFamily="2" charset="2"/>
        <a:buChar char="è"/>
        <a:defRPr sz="2100" b="1">
          <a:solidFill>
            <a:srgbClr val="0C419A"/>
          </a:solidFill>
          <a:latin typeface="+mn-lt"/>
          <a:ea typeface="+mn-ea"/>
          <a:cs typeface="+mn-cs"/>
        </a:defRPr>
      </a:lvl1pPr>
      <a:lvl2pPr marL="741363" indent="-244475" algn="l" defTabSz="892175" rtl="0" eaLnBrk="0" fontAlgn="base" hangingPunct="0">
        <a:spcBef>
          <a:spcPct val="20000"/>
        </a:spcBef>
        <a:spcAft>
          <a:spcPct val="0"/>
        </a:spcAft>
        <a:buSzPct val="80000"/>
        <a:buFont typeface="Wingdings" pitchFamily="2" charset="2"/>
        <a:buChar char="l"/>
        <a:defRPr>
          <a:solidFill>
            <a:srgbClr val="0C419A"/>
          </a:solidFill>
          <a:latin typeface="+mn-lt"/>
        </a:defRPr>
      </a:lvl2pPr>
      <a:lvl3pPr marL="1122363" indent="-211138" algn="l" defTabSz="892175" rtl="0" eaLnBrk="0" fontAlgn="base" hangingPunct="0">
        <a:spcBef>
          <a:spcPct val="20000"/>
        </a:spcBef>
        <a:spcAft>
          <a:spcPct val="0"/>
        </a:spcAft>
        <a:buClr>
          <a:schemeClr val="folHlink"/>
        </a:buClr>
        <a:buFont typeface="Wingdings" pitchFamily="2" charset="2"/>
        <a:buChar char="ü"/>
        <a:defRPr>
          <a:solidFill>
            <a:srgbClr val="0C419A"/>
          </a:solidFill>
          <a:latin typeface="+mn-lt"/>
        </a:defRPr>
      </a:lvl3pPr>
      <a:lvl4pPr marL="1568450" indent="-212725" algn="l" defTabSz="892175" rtl="0" eaLnBrk="0" fontAlgn="base" hangingPunct="0">
        <a:spcBef>
          <a:spcPct val="20000"/>
        </a:spcBef>
        <a:spcAft>
          <a:spcPct val="0"/>
        </a:spcAft>
        <a:buChar char="_"/>
        <a:defRPr sz="2000">
          <a:solidFill>
            <a:srgbClr val="0C419A"/>
          </a:solidFill>
          <a:latin typeface="+mn-lt"/>
        </a:defRPr>
      </a:lvl4pPr>
      <a:lvl5pPr marL="2019300" indent="-211138" algn="l" defTabSz="892175" rtl="0" eaLnBrk="0" fontAlgn="base" hangingPunct="0">
        <a:spcBef>
          <a:spcPct val="20000"/>
        </a:spcBef>
        <a:spcAft>
          <a:spcPct val="0"/>
        </a:spcAft>
        <a:buChar char="_"/>
        <a:defRPr sz="2000">
          <a:solidFill>
            <a:srgbClr val="0C419A"/>
          </a:solidFill>
          <a:latin typeface="+mn-lt"/>
        </a:defRPr>
      </a:lvl5pPr>
      <a:lvl6pPr marL="2424203" indent="-225123" algn="l" defTabSz="901863" rtl="0" eaLnBrk="1" fontAlgn="base" hangingPunct="1">
        <a:spcBef>
          <a:spcPct val="20000"/>
        </a:spcBef>
        <a:spcAft>
          <a:spcPct val="0"/>
        </a:spcAft>
        <a:buChar char="_"/>
        <a:defRPr sz="2000">
          <a:solidFill>
            <a:srgbClr val="0C419A"/>
          </a:solidFill>
          <a:latin typeface="+mn-lt"/>
        </a:defRPr>
      </a:lvl6pPr>
      <a:lvl7pPr marL="2819543" indent="-225123" algn="l" defTabSz="901863" rtl="0" eaLnBrk="1" fontAlgn="base" hangingPunct="1">
        <a:spcBef>
          <a:spcPct val="20000"/>
        </a:spcBef>
        <a:spcAft>
          <a:spcPct val="0"/>
        </a:spcAft>
        <a:buChar char="_"/>
        <a:defRPr sz="2000">
          <a:solidFill>
            <a:srgbClr val="0C419A"/>
          </a:solidFill>
          <a:latin typeface="+mn-lt"/>
        </a:defRPr>
      </a:lvl7pPr>
      <a:lvl8pPr marL="3214870" indent="-225123" algn="l" defTabSz="901863" rtl="0" eaLnBrk="1" fontAlgn="base" hangingPunct="1">
        <a:spcBef>
          <a:spcPct val="20000"/>
        </a:spcBef>
        <a:spcAft>
          <a:spcPct val="0"/>
        </a:spcAft>
        <a:buChar char="_"/>
        <a:defRPr sz="2000">
          <a:solidFill>
            <a:srgbClr val="0C419A"/>
          </a:solidFill>
          <a:latin typeface="+mn-lt"/>
        </a:defRPr>
      </a:lvl8pPr>
      <a:lvl9pPr marL="3610211" indent="-225123" algn="l" defTabSz="901863" rtl="0" eaLnBrk="1" fontAlgn="base" hangingPunct="1">
        <a:spcBef>
          <a:spcPct val="20000"/>
        </a:spcBef>
        <a:spcAft>
          <a:spcPct val="0"/>
        </a:spcAft>
        <a:buChar char="_"/>
        <a:defRPr sz="2000">
          <a:solidFill>
            <a:srgbClr val="0C419A"/>
          </a:solidFill>
          <a:latin typeface="+mn-lt"/>
        </a:defRPr>
      </a:lvl9pPr>
    </p:bodyStyle>
    <p:otherStyle>
      <a:defPPr>
        <a:defRPr lang="fr-FR"/>
      </a:defPPr>
      <a:lvl1pPr marL="0" algn="l" defTabSz="790679" rtl="0" eaLnBrk="1" latinLnBrk="0" hangingPunct="1">
        <a:defRPr sz="1500" kern="1200">
          <a:solidFill>
            <a:schemeClr val="tx1"/>
          </a:solidFill>
          <a:latin typeface="+mn-lt"/>
          <a:ea typeface="+mn-ea"/>
          <a:cs typeface="+mn-cs"/>
        </a:defRPr>
      </a:lvl1pPr>
      <a:lvl2pPr marL="395326" algn="l" defTabSz="790679" rtl="0" eaLnBrk="1" latinLnBrk="0" hangingPunct="1">
        <a:defRPr sz="1500" kern="1200">
          <a:solidFill>
            <a:schemeClr val="tx1"/>
          </a:solidFill>
          <a:latin typeface="+mn-lt"/>
          <a:ea typeface="+mn-ea"/>
          <a:cs typeface="+mn-cs"/>
        </a:defRPr>
      </a:lvl2pPr>
      <a:lvl3pPr marL="790679" algn="l" defTabSz="790679" rtl="0" eaLnBrk="1" latinLnBrk="0" hangingPunct="1">
        <a:defRPr sz="1500" kern="1200">
          <a:solidFill>
            <a:schemeClr val="tx1"/>
          </a:solidFill>
          <a:latin typeface="+mn-lt"/>
          <a:ea typeface="+mn-ea"/>
          <a:cs typeface="+mn-cs"/>
        </a:defRPr>
      </a:lvl3pPr>
      <a:lvl4pPr marL="1186013" algn="l" defTabSz="790679" rtl="0" eaLnBrk="1" latinLnBrk="0" hangingPunct="1">
        <a:defRPr sz="1500" kern="1200">
          <a:solidFill>
            <a:schemeClr val="tx1"/>
          </a:solidFill>
          <a:latin typeface="+mn-lt"/>
          <a:ea typeface="+mn-ea"/>
          <a:cs typeface="+mn-cs"/>
        </a:defRPr>
      </a:lvl4pPr>
      <a:lvl5pPr marL="1581356" algn="l" defTabSz="790679" rtl="0" eaLnBrk="1" latinLnBrk="0" hangingPunct="1">
        <a:defRPr sz="1500" kern="1200">
          <a:solidFill>
            <a:schemeClr val="tx1"/>
          </a:solidFill>
          <a:latin typeface="+mn-lt"/>
          <a:ea typeface="+mn-ea"/>
          <a:cs typeface="+mn-cs"/>
        </a:defRPr>
      </a:lvl5pPr>
      <a:lvl6pPr marL="1976690" algn="l" defTabSz="790679" rtl="0" eaLnBrk="1" latinLnBrk="0" hangingPunct="1">
        <a:defRPr sz="1500" kern="1200">
          <a:solidFill>
            <a:schemeClr val="tx1"/>
          </a:solidFill>
          <a:latin typeface="+mn-lt"/>
          <a:ea typeface="+mn-ea"/>
          <a:cs typeface="+mn-cs"/>
        </a:defRPr>
      </a:lvl6pPr>
      <a:lvl7pPr marL="2372039" algn="l" defTabSz="790679" rtl="0" eaLnBrk="1" latinLnBrk="0" hangingPunct="1">
        <a:defRPr sz="1500" kern="1200">
          <a:solidFill>
            <a:schemeClr val="tx1"/>
          </a:solidFill>
          <a:latin typeface="+mn-lt"/>
          <a:ea typeface="+mn-ea"/>
          <a:cs typeface="+mn-cs"/>
        </a:defRPr>
      </a:lvl7pPr>
      <a:lvl8pPr marL="2767367" algn="l" defTabSz="790679" rtl="0" eaLnBrk="1" latinLnBrk="0" hangingPunct="1">
        <a:defRPr sz="1500" kern="1200">
          <a:solidFill>
            <a:schemeClr val="tx1"/>
          </a:solidFill>
          <a:latin typeface="+mn-lt"/>
          <a:ea typeface="+mn-ea"/>
          <a:cs typeface="+mn-cs"/>
        </a:defRPr>
      </a:lvl8pPr>
      <a:lvl9pPr marL="3162715" algn="l" defTabSz="790679"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30/10/2025</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3335115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 id="2147483942" r:id="rId21"/>
    <p:sldLayoutId id="2147483943" r:id="rId22"/>
    <p:sldLayoutId id="2147483944" r:id="rId23"/>
    <p:sldLayoutId id="2147483945" r:id="rId24"/>
    <p:sldLayoutId id="2147483946" r:id="rId25"/>
    <p:sldLayoutId id="2147483947" r:id="rId26"/>
    <p:sldLayoutId id="2147483948" r:id="rId27"/>
    <p:sldLayoutId id="2147483949" r:id="rId28"/>
    <p:sldLayoutId id="2147483950" r:id="rId29"/>
    <p:sldLayoutId id="2147483951" r:id="rId30"/>
    <p:sldLayoutId id="2147483952" r:id="rId31"/>
    <p:sldLayoutId id="2147483953" r:id="rId32"/>
    <p:sldLayoutId id="2147483954" r:id="rId33"/>
    <p:sldLayoutId id="2147483955" r:id="rId34"/>
    <p:sldLayoutId id="2147483956" r:id="rId35"/>
    <p:sldLayoutId id="2147483957" r:id="rId36"/>
    <p:sldLayoutId id="2147483958" r:id="rId37"/>
    <p:sldLayoutId id="2147483959" r:id="rId38"/>
    <p:sldLayoutId id="2147483960" r:id="rId39"/>
    <p:sldLayoutId id="2147483961" r:id="rId40"/>
    <p:sldLayoutId id="2147483962" r:id="rId41"/>
    <p:sldLayoutId id="2147483963"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30/10/2025</a:t>
            </a:fld>
            <a:endParaRPr lang="fr-FR" dirty="0">
              <a:solidFill>
                <a:srgbClr val="0C419A"/>
              </a:solidFill>
            </a:endParaRP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110809196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 id="2147483983" r:id="rId19"/>
    <p:sldLayoutId id="2147483984" r:id="rId20"/>
    <p:sldLayoutId id="2147483985" r:id="rId21"/>
    <p:sldLayoutId id="2147483986"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 id="2147483999" r:id="rId35"/>
    <p:sldLayoutId id="2147484000" r:id="rId36"/>
    <p:sldLayoutId id="2147484001" r:id="rId37"/>
    <p:sldLayoutId id="2147484002" r:id="rId38"/>
    <p:sldLayoutId id="2147484003" r:id="rId39"/>
    <p:sldLayoutId id="2147484004" r:id="rId40"/>
    <p:sldLayoutId id="2147484005" r:id="rId41"/>
    <p:sldLayoutId id="2147484006"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5982" y="1915913"/>
            <a:ext cx="11178400" cy="4372345"/>
          </a:xfrm>
        </p:spPr>
        <p:txBody>
          <a:bodyPr>
            <a:normAutofit fontScale="90000"/>
          </a:bodyPr>
          <a:lstStyle/>
          <a:p>
            <a:r>
              <a:rPr lang="fr-FR" sz="2000" dirty="0" smtClean="0"/>
              <a:t/>
            </a:r>
            <a:br>
              <a:rPr lang="fr-FR" sz="2000" dirty="0" smtClean="0"/>
            </a:br>
            <a:r>
              <a:rPr lang="fr-FR" sz="2000" dirty="0" smtClean="0"/>
              <a:t/>
            </a:r>
            <a:br>
              <a:rPr lang="fr-FR" sz="2000" dirty="0" smtClean="0"/>
            </a:br>
            <a:r>
              <a:rPr lang="fr-FR" sz="2000" dirty="0"/>
              <a:t/>
            </a:r>
            <a:br>
              <a:rPr lang="fr-FR" sz="2000" dirty="0"/>
            </a:br>
            <a:r>
              <a:rPr lang="fr-FR" sz="3100" dirty="0" smtClean="0"/>
              <a:t>présentation de la Convention-cadre nationale taxis publiée au journal officiel du journal officiel du 8 août 2025</a:t>
            </a:r>
            <a:r>
              <a:rPr lang="fr-FR" sz="3200" dirty="0" smtClean="0"/>
              <a:t/>
            </a:r>
            <a:br>
              <a:rPr lang="fr-FR" sz="3200" dirty="0" smtClean="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t>
            </a:r>
            <a:r>
              <a:rPr lang="fr-FR" sz="2000" dirty="0" smtClean="0"/>
              <a:t>               30 septembre 2025                                                                             </a:t>
            </a:r>
            <a:endParaRPr lang="fr-FR" sz="2000" dirty="0"/>
          </a:p>
        </p:txBody>
      </p:sp>
    </p:spTree>
    <p:extLst>
      <p:ext uri="{BB962C8B-B14F-4D97-AF65-F5344CB8AC3E}">
        <p14:creationId xmlns:p14="http://schemas.microsoft.com/office/powerpoint/2010/main" val="4253081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567668" y="247488"/>
            <a:ext cx="11196000" cy="791093"/>
          </a:xfrm>
          <a:solidFill>
            <a:schemeClr val="tx1"/>
          </a:solidFill>
        </p:spPr>
        <p:txBody>
          <a:bodyPr>
            <a:noAutofit/>
          </a:bodyPr>
          <a:lstStyle/>
          <a:p>
            <a:r>
              <a:rPr lang="fr-FR" sz="2000" dirty="0" smtClean="0"/>
              <a:t>La tarification du Transport partagé</a:t>
            </a:r>
            <a:endParaRPr lang="fr-FR" sz="2000" dirty="0"/>
          </a:p>
        </p:txBody>
      </p:sp>
      <p:sp>
        <p:nvSpPr>
          <p:cNvPr id="8" name="Rectangle 7"/>
          <p:cNvSpPr/>
          <p:nvPr/>
        </p:nvSpPr>
        <p:spPr>
          <a:xfrm>
            <a:off x="385340" y="1547122"/>
            <a:ext cx="11196000" cy="4142673"/>
          </a:xfrm>
          <a:prstGeom prst="rect">
            <a:avLst/>
          </a:prstGeom>
        </p:spPr>
        <p:txBody>
          <a:bodyPr wrap="square">
            <a:spAutoFit/>
          </a:bodyPr>
          <a:lstStyle/>
          <a:p>
            <a:pPr marL="285750" indent="-285750" algn="just">
              <a:lnSpc>
                <a:spcPct val="115000"/>
              </a:lnSpc>
              <a:spcAft>
                <a:spcPts val="0"/>
              </a:spcAft>
              <a:buFont typeface="Arial" panose="020B0604020202020204" pitchFamily="34" charset="0"/>
              <a:buChar char="•"/>
            </a:pPr>
            <a:r>
              <a:rPr lang="fr-FR" sz="1400" dirty="0">
                <a:ea typeface="Times New Roman" panose="02020603050405020304" pitchFamily="18" charset="0"/>
                <a:cs typeface="Times New Roman" panose="02020603050405020304" pitchFamily="18" charset="0"/>
              </a:rPr>
              <a:t>Lorsque le transport est réalisé avec plusieurs patients (dans la limite de 8) dans le véhicule, </a:t>
            </a:r>
            <a:r>
              <a:rPr lang="fr-FR" sz="1400" b="1" dirty="0">
                <a:ea typeface="Times New Roman" panose="02020603050405020304" pitchFamily="18" charset="0"/>
                <a:cs typeface="Times New Roman" panose="02020603050405020304" pitchFamily="18" charset="0"/>
              </a:rPr>
              <a:t>une facture est établie pour chaque patient</a:t>
            </a:r>
            <a:r>
              <a:rPr lang="fr-FR" sz="1400" b="1" dirty="0" smtClean="0">
                <a:ea typeface="Times New Roman" panose="02020603050405020304" pitchFamily="18" charset="0"/>
                <a:cs typeface="Times New Roman" panose="02020603050405020304" pitchFamily="18" charset="0"/>
              </a:rPr>
              <a:t>.</a:t>
            </a:r>
          </a:p>
          <a:p>
            <a:pPr algn="just">
              <a:lnSpc>
                <a:spcPct val="115000"/>
              </a:lnSpc>
              <a:spcAft>
                <a:spcPts val="0"/>
              </a:spcAft>
            </a:pPr>
            <a:endParaRPr lang="fr-FR" sz="1400" b="1"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fr-FR" sz="1400" dirty="0">
                <a:ea typeface="Times New Roman" panose="02020603050405020304" pitchFamily="18" charset="0"/>
                <a:cs typeface="Times New Roman" panose="02020603050405020304" pitchFamily="18" charset="0"/>
              </a:rPr>
              <a:t>La facture comporte le détail de la tarification du trajet correspondant à la distance effectivement parcourue pour chaque patient. </a:t>
            </a:r>
          </a:p>
          <a:p>
            <a:pPr marL="285750" indent="-285750" algn="just">
              <a:lnSpc>
                <a:spcPct val="115000"/>
              </a:lnSpc>
              <a:spcAft>
                <a:spcPts val="0"/>
              </a:spcAft>
              <a:buFont typeface="Arial" panose="020B0604020202020204" pitchFamily="34" charset="0"/>
              <a:buChar char="•"/>
            </a:pPr>
            <a:endParaRPr lang="fr-FR" sz="1400" dirty="0" smtClean="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fr-FR" sz="1400" dirty="0" smtClean="0">
                <a:ea typeface="Times New Roman" panose="02020603050405020304" pitchFamily="18" charset="0"/>
                <a:cs typeface="Times New Roman" panose="02020603050405020304" pitchFamily="18" charset="0"/>
              </a:rPr>
              <a:t>Chaque</a:t>
            </a:r>
            <a:r>
              <a:rPr lang="fr-FR" sz="1400" dirty="0" smtClean="0">
                <a:solidFill>
                  <a:srgbClr val="00B050"/>
                </a:solidFill>
                <a:ea typeface="Times New Roman" panose="02020603050405020304" pitchFamily="18" charset="0"/>
                <a:cs typeface="Times New Roman" panose="02020603050405020304" pitchFamily="18" charset="0"/>
              </a:rPr>
              <a:t> </a:t>
            </a:r>
            <a:r>
              <a:rPr lang="fr-FR" sz="1400" dirty="0">
                <a:ea typeface="Times New Roman" panose="02020603050405020304" pitchFamily="18" charset="0"/>
                <a:cs typeface="Times New Roman" panose="02020603050405020304" pitchFamily="18" charset="0"/>
              </a:rPr>
              <a:t>trajet (incluant la totalité des composantes de la tarification hors frais de péage et supplément TPMR) comporte un abattement, dont les modalités de calcul sont définies ci-après :</a:t>
            </a:r>
          </a:p>
          <a:p>
            <a:pPr marL="742950" lvl="1" indent="-285750" algn="just">
              <a:lnSpc>
                <a:spcPct val="115000"/>
              </a:lnSpc>
              <a:buFont typeface="Courier New" panose="02070309020205020404" pitchFamily="49" charset="0"/>
              <a:buChar char="o"/>
            </a:pPr>
            <a:r>
              <a:rPr lang="fr-FR" sz="1400" b="1" dirty="0">
                <a:ea typeface="Times New Roman" panose="02020603050405020304" pitchFamily="18" charset="0"/>
                <a:cs typeface="Times New Roman" panose="02020603050405020304" pitchFamily="18" charset="0"/>
              </a:rPr>
              <a:t>23 %</a:t>
            </a:r>
            <a:r>
              <a:rPr lang="fr-FR" sz="1400" dirty="0">
                <a:ea typeface="Times New Roman" panose="02020603050405020304" pitchFamily="18" charset="0"/>
                <a:cs typeface="Times New Roman" panose="02020603050405020304" pitchFamily="18" charset="0"/>
              </a:rPr>
              <a:t> pour deux patients présents dans le même véhicule, au cours </a:t>
            </a:r>
            <a:r>
              <a:rPr lang="fr-FR" sz="1400" dirty="0" smtClean="0">
                <a:ea typeface="Times New Roman" panose="02020603050405020304" pitchFamily="18" charset="0"/>
                <a:cs typeface="Times New Roman" panose="02020603050405020304" pitchFamily="18" charset="0"/>
              </a:rPr>
              <a:t>du trajet, quel </a:t>
            </a:r>
            <a:r>
              <a:rPr lang="fr-FR" sz="1400" dirty="0">
                <a:ea typeface="Times New Roman" panose="02020603050405020304" pitchFamily="18" charset="0"/>
                <a:cs typeface="Times New Roman" panose="02020603050405020304" pitchFamily="18" charset="0"/>
              </a:rPr>
              <a:t>que soit le parcours réalisé en commun ;</a:t>
            </a:r>
          </a:p>
          <a:p>
            <a:pPr marL="742950" lvl="1" indent="-285750" algn="just">
              <a:lnSpc>
                <a:spcPct val="115000"/>
              </a:lnSpc>
              <a:buFont typeface="Courier New" panose="02070309020205020404" pitchFamily="49" charset="0"/>
              <a:buChar char="o"/>
            </a:pPr>
            <a:r>
              <a:rPr lang="fr-FR" sz="1400" b="1" dirty="0">
                <a:ea typeface="Times New Roman" panose="02020603050405020304" pitchFamily="18" charset="0"/>
                <a:cs typeface="Times New Roman" panose="02020603050405020304" pitchFamily="18" charset="0"/>
              </a:rPr>
              <a:t>35 % </a:t>
            </a:r>
            <a:r>
              <a:rPr lang="fr-FR" sz="1400" dirty="0">
                <a:ea typeface="Times New Roman" panose="02020603050405020304" pitchFamily="18" charset="0"/>
                <a:cs typeface="Times New Roman" panose="02020603050405020304" pitchFamily="18" charset="0"/>
              </a:rPr>
              <a:t>pour trois patients présents dans le même véhicule, au cours du trajet</a:t>
            </a:r>
            <a:r>
              <a:rPr lang="fr-FR" sz="1400" dirty="0" smtClean="0">
                <a:ea typeface="Times New Roman" panose="02020603050405020304" pitchFamily="18" charset="0"/>
                <a:cs typeface="Times New Roman" panose="02020603050405020304" pitchFamily="18" charset="0"/>
              </a:rPr>
              <a:t>, </a:t>
            </a:r>
            <a:r>
              <a:rPr lang="fr-FR" sz="1400" dirty="0">
                <a:ea typeface="Times New Roman" panose="02020603050405020304" pitchFamily="18" charset="0"/>
                <a:cs typeface="Times New Roman" panose="02020603050405020304" pitchFamily="18" charset="0"/>
              </a:rPr>
              <a:t>quel que soit le parcours réalisé en </a:t>
            </a:r>
            <a:r>
              <a:rPr lang="fr-FR" sz="1400" dirty="0" smtClean="0">
                <a:ea typeface="Times New Roman" panose="02020603050405020304" pitchFamily="18" charset="0"/>
                <a:cs typeface="Times New Roman" panose="02020603050405020304" pitchFamily="18" charset="0"/>
              </a:rPr>
              <a:t>commun ;</a:t>
            </a:r>
          </a:p>
          <a:p>
            <a:pPr marL="742950" lvl="1" indent="-285750" algn="just">
              <a:lnSpc>
                <a:spcPct val="115000"/>
              </a:lnSpc>
              <a:buFont typeface="Courier New" panose="02070309020205020404" pitchFamily="49" charset="0"/>
              <a:buChar char="o"/>
            </a:pPr>
            <a:r>
              <a:rPr lang="fr-FR" sz="1400" b="1" dirty="0">
                <a:ea typeface="Times New Roman" panose="02020603050405020304" pitchFamily="18" charset="0"/>
                <a:cs typeface="Times New Roman" panose="02020603050405020304" pitchFamily="18" charset="0"/>
              </a:rPr>
              <a:t>37 % </a:t>
            </a:r>
            <a:r>
              <a:rPr lang="fr-FR" sz="1400" dirty="0">
                <a:ea typeface="Times New Roman" panose="02020603050405020304" pitchFamily="18" charset="0"/>
                <a:cs typeface="Times New Roman" panose="02020603050405020304" pitchFamily="18" charset="0"/>
              </a:rPr>
              <a:t>pour quatre patients ou plus présents dans le même véhicule, au cours du </a:t>
            </a:r>
            <a:r>
              <a:rPr lang="fr-FR" sz="1400" dirty="0" smtClean="0">
                <a:ea typeface="Times New Roman" panose="02020603050405020304" pitchFamily="18" charset="0"/>
                <a:cs typeface="Times New Roman" panose="02020603050405020304" pitchFamily="18" charset="0"/>
              </a:rPr>
              <a:t>trajet, </a:t>
            </a:r>
            <a:r>
              <a:rPr lang="fr-FR" sz="1400" dirty="0">
                <a:ea typeface="Times New Roman" panose="02020603050405020304" pitchFamily="18" charset="0"/>
                <a:cs typeface="Times New Roman" panose="02020603050405020304" pitchFamily="18" charset="0"/>
              </a:rPr>
              <a:t>quel que soit le parcours réalisé en commun. </a:t>
            </a:r>
            <a:endParaRPr lang="fr-FR" sz="1400" dirty="0" smtClean="0">
              <a:ea typeface="Times New Roman" panose="02020603050405020304" pitchFamily="18" charset="0"/>
              <a:cs typeface="Times New Roman" panose="02020603050405020304" pitchFamily="18" charset="0"/>
            </a:endParaRPr>
          </a:p>
          <a:p>
            <a:pPr marL="342900" indent="-342900" algn="just">
              <a:lnSpc>
                <a:spcPct val="115000"/>
              </a:lnSpc>
              <a:buFont typeface="Calibri" panose="020F0502020204030204" pitchFamily="34" charset="0"/>
              <a:buChar char="-"/>
            </a:pPr>
            <a:endParaRPr lang="fr-FR" sz="1400" dirty="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sz="1400" b="1" dirty="0">
                <a:ea typeface="Times New Roman" panose="02020603050405020304" pitchFamily="18" charset="0"/>
                <a:cs typeface="Times New Roman" panose="02020603050405020304" pitchFamily="18" charset="0"/>
              </a:rPr>
              <a:t>Par dérogation à ces 3 taux </a:t>
            </a:r>
            <a:r>
              <a:rPr lang="fr-FR" sz="1400" b="1" dirty="0" smtClean="0">
                <a:ea typeface="Times New Roman" panose="02020603050405020304" pitchFamily="18" charset="0"/>
                <a:cs typeface="Times New Roman" panose="02020603050405020304" pitchFamily="18" charset="0"/>
              </a:rPr>
              <a:t>: </a:t>
            </a:r>
            <a:r>
              <a:rPr lang="fr-FR" sz="1400" dirty="0" smtClean="0">
                <a:ea typeface="Times New Roman" panose="02020603050405020304" pitchFamily="18" charset="0"/>
                <a:cs typeface="Times New Roman" panose="02020603050405020304" pitchFamily="18" charset="0"/>
              </a:rPr>
              <a:t>dès </a:t>
            </a:r>
            <a:r>
              <a:rPr lang="fr-FR" sz="1400" dirty="0">
                <a:ea typeface="Times New Roman" panose="02020603050405020304" pitchFamily="18" charset="0"/>
                <a:cs typeface="Times New Roman" panose="02020603050405020304" pitchFamily="18" charset="0"/>
              </a:rPr>
              <a:t>lors qu’un transport partagé est </a:t>
            </a:r>
            <a:r>
              <a:rPr lang="fr-FR" sz="1400" dirty="0" smtClean="0">
                <a:ea typeface="Times New Roman" panose="02020603050405020304" pitchFamily="18" charset="0"/>
                <a:cs typeface="Times New Roman" panose="02020603050405020304" pitchFamily="18" charset="0"/>
              </a:rPr>
              <a:t>réalisé </a:t>
            </a:r>
            <a:r>
              <a:rPr lang="fr-FR" sz="1400" u="sng" dirty="0" smtClean="0">
                <a:ea typeface="Times New Roman" panose="02020603050405020304" pitchFamily="18" charset="0"/>
                <a:cs typeface="Times New Roman" panose="02020603050405020304" pitchFamily="18" charset="0"/>
              </a:rPr>
              <a:t>avec </a:t>
            </a:r>
            <a:r>
              <a:rPr lang="fr-FR" sz="1400" u="sng" dirty="0">
                <a:ea typeface="Times New Roman" panose="02020603050405020304" pitchFamily="18" charset="0"/>
                <a:cs typeface="Times New Roman" panose="02020603050405020304" pitchFamily="18" charset="0"/>
              </a:rPr>
              <a:t>un patient qui serait seul dans le véhicule sur une distance supérieure ou égale à un certain nombre de kilomètres défini localement, </a:t>
            </a:r>
            <a:r>
              <a:rPr lang="fr-FR" sz="1400" b="1" u="sng" dirty="0">
                <a:ea typeface="Times New Roman" panose="02020603050405020304" pitchFamily="18" charset="0"/>
                <a:cs typeface="Times New Roman" panose="02020603050405020304" pitchFamily="18" charset="0"/>
              </a:rPr>
              <a:t>et a minima de 30 km</a:t>
            </a:r>
            <a:r>
              <a:rPr lang="fr-FR" sz="1400" dirty="0">
                <a:ea typeface="Times New Roman" panose="02020603050405020304" pitchFamily="18" charset="0"/>
                <a:cs typeface="Times New Roman" panose="02020603050405020304" pitchFamily="18" charset="0"/>
              </a:rPr>
              <a:t>, un taux d’abattement plus incitatif est </a:t>
            </a:r>
            <a:r>
              <a:rPr lang="fr-FR" sz="1400" dirty="0" smtClean="0">
                <a:ea typeface="Times New Roman" panose="02020603050405020304" pitchFamily="18" charset="0"/>
                <a:cs typeface="Times New Roman" panose="02020603050405020304" pitchFamily="18" charset="0"/>
              </a:rPr>
              <a:t>proposé :</a:t>
            </a:r>
            <a:endParaRPr lang="fr-FR" sz="1400" dirty="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fr-FR" sz="1400" dirty="0">
                <a:ea typeface="Times New Roman" panose="02020603050405020304" pitchFamily="18" charset="0"/>
                <a:cs typeface="Times New Roman" panose="02020603050405020304" pitchFamily="18" charset="0"/>
              </a:rPr>
              <a:t>Ce taux est fixé à 5 % pour ce patient. </a:t>
            </a:r>
          </a:p>
          <a:p>
            <a:pPr marL="742950" lvl="1" indent="-285750" algn="just">
              <a:buFont typeface="Arial" panose="020B0604020202020204" pitchFamily="34" charset="0"/>
              <a:buChar char="•"/>
            </a:pPr>
            <a:r>
              <a:rPr lang="fr-FR" sz="1400" dirty="0" smtClean="0">
                <a:ea typeface="Times New Roman" panose="02020603050405020304" pitchFamily="18" charset="0"/>
                <a:cs typeface="Times New Roman" panose="02020603050405020304" pitchFamily="18" charset="0"/>
              </a:rPr>
              <a:t>Le </a:t>
            </a:r>
            <a:r>
              <a:rPr lang="fr-FR" sz="1400" dirty="0">
                <a:ea typeface="Times New Roman" panose="02020603050405020304" pitchFamily="18" charset="0"/>
                <a:cs typeface="Times New Roman" panose="02020603050405020304" pitchFamily="18" charset="0"/>
              </a:rPr>
              <a:t>taux d’abattement du ou des autres patients reste inchangé. </a:t>
            </a:r>
            <a:endParaRPr lang="fr-FR" sz="140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25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11</a:t>
            </a:fld>
            <a:endParaRPr lang="fr-FR" dirty="0"/>
          </a:p>
        </p:txBody>
      </p:sp>
      <p:sp>
        <p:nvSpPr>
          <p:cNvPr id="7" name="Rectangle 6"/>
          <p:cNvSpPr/>
          <p:nvPr/>
        </p:nvSpPr>
        <p:spPr>
          <a:xfrm>
            <a:off x="411705" y="1428282"/>
            <a:ext cx="11107222" cy="4447371"/>
          </a:xfrm>
          <a:prstGeom prst="rect">
            <a:avLst/>
          </a:prstGeom>
        </p:spPr>
        <p:txBody>
          <a:bodyPr wrap="square">
            <a:spAutoFit/>
          </a:bodyPr>
          <a:lstStyle/>
          <a:p>
            <a:pPr marL="285750" indent="-285750" algn="just">
              <a:buFont typeface="Arial" panose="020B0604020202020204" pitchFamily="34" charset="0"/>
              <a:buChar char="•"/>
            </a:pPr>
            <a:r>
              <a:rPr lang="fr-FR" sz="1400" dirty="0"/>
              <a:t>Un </a:t>
            </a:r>
            <a:r>
              <a:rPr lang="fr-FR" sz="1400" b="1" dirty="0"/>
              <a:t>nouveau formulaire de facturation </a:t>
            </a:r>
            <a:r>
              <a:rPr lang="fr-FR" sz="1400" dirty="0" smtClean="0"/>
              <a:t>a été élaboré, </a:t>
            </a:r>
            <a:r>
              <a:rPr lang="fr-FR" sz="1400" dirty="0"/>
              <a:t>ainsi que l’annexe à la facture pour les transports itératifs. Il sera effectif </a:t>
            </a:r>
            <a:r>
              <a:rPr lang="fr-FR" sz="1400" dirty="0" smtClean="0"/>
              <a:t>avec </a:t>
            </a:r>
            <a:r>
              <a:rPr lang="fr-FR" sz="1400" dirty="0"/>
              <a:t>la mise en place de la nouvelle tarification. </a:t>
            </a:r>
          </a:p>
          <a:p>
            <a:pPr marL="285750" indent="-285750" algn="just">
              <a:buFont typeface="Arial" panose="020B0604020202020204" pitchFamily="34" charset="0"/>
              <a:buChar char="•"/>
            </a:pPr>
            <a:endParaRPr lang="fr-FR" sz="1050" b="1" dirty="0"/>
          </a:p>
          <a:p>
            <a:pPr marL="285750" indent="-285750" algn="just">
              <a:buFont typeface="Arial" panose="020B0604020202020204" pitchFamily="34" charset="0"/>
              <a:buChar char="•"/>
            </a:pPr>
            <a:r>
              <a:rPr lang="fr-FR" sz="1400" b="1" dirty="0" smtClean="0"/>
              <a:t>La </a:t>
            </a:r>
            <a:r>
              <a:rPr lang="fr-FR" sz="1400" b="1" dirty="0"/>
              <a:t>télétransmission selon la norme B2 </a:t>
            </a:r>
            <a:r>
              <a:rPr lang="fr-FR" sz="1400" dirty="0"/>
              <a:t>est le mode de facturation obligatoire dans l’attente de la généralisation de </a:t>
            </a:r>
            <a:r>
              <a:rPr lang="fr-FR" sz="1400" dirty="0" err="1" smtClean="0"/>
              <a:t>SEFi</a:t>
            </a:r>
            <a:r>
              <a:rPr lang="fr-FR" sz="1400" dirty="0" smtClean="0"/>
              <a:t> </a:t>
            </a:r>
            <a:r>
              <a:rPr lang="fr-FR" sz="1400" dirty="0"/>
              <a:t>(système électronique de facturation </a:t>
            </a:r>
            <a:r>
              <a:rPr lang="fr-FR" sz="1400" dirty="0" smtClean="0"/>
              <a:t>intégrée)</a:t>
            </a:r>
          </a:p>
          <a:p>
            <a:pPr marL="742950" lvl="1" indent="-285750" algn="just">
              <a:buFont typeface="Courier New" panose="02070309020205020404" pitchFamily="49" charset="0"/>
              <a:buChar char="o"/>
            </a:pPr>
            <a:r>
              <a:rPr lang="fr-FR" sz="1400" dirty="0" smtClean="0"/>
              <a:t>Un cahier des charges à l’attention des éditeurs de logiciels de facturation taxis a été produit par la Cnam</a:t>
            </a:r>
          </a:p>
          <a:p>
            <a:pPr marL="742950" lvl="1" indent="-285750" algn="just">
              <a:buFont typeface="Courier New" panose="02070309020205020404" pitchFamily="49" charset="0"/>
              <a:buChar char="o"/>
            </a:pPr>
            <a:r>
              <a:rPr lang="fr-FR" sz="1400" dirty="0"/>
              <a:t>La télétransmission selon la norme B2 intègre </a:t>
            </a:r>
            <a:r>
              <a:rPr lang="fr-FR" sz="1400" u="sng" dirty="0"/>
              <a:t>tous </a:t>
            </a:r>
            <a:r>
              <a:rPr lang="fr-FR" sz="1400" u="sng" dirty="0" smtClean="0"/>
              <a:t>les détails</a:t>
            </a:r>
            <a:r>
              <a:rPr lang="fr-FR" sz="1400" u="sng" dirty="0" smtClean="0">
                <a:solidFill>
                  <a:srgbClr val="00B050"/>
                </a:solidFill>
              </a:rPr>
              <a:t> </a:t>
            </a:r>
            <a:r>
              <a:rPr lang="fr-FR" sz="1400" u="sng" dirty="0" smtClean="0"/>
              <a:t>de </a:t>
            </a:r>
            <a:r>
              <a:rPr lang="fr-FR" sz="1400" u="sng" dirty="0"/>
              <a:t>la facturation du </a:t>
            </a:r>
            <a:r>
              <a:rPr lang="fr-FR" sz="1400" u="sng" dirty="0" smtClean="0"/>
              <a:t>transport </a:t>
            </a:r>
            <a:r>
              <a:rPr lang="fr-FR" sz="1400" dirty="0" smtClean="0"/>
              <a:t>et </a:t>
            </a:r>
            <a:r>
              <a:rPr lang="fr-FR" sz="1400" dirty="0"/>
              <a:t>notamment le nombre de </a:t>
            </a:r>
            <a:r>
              <a:rPr lang="fr-FR" sz="1400" dirty="0" smtClean="0"/>
              <a:t>km </a:t>
            </a:r>
          </a:p>
          <a:p>
            <a:pPr marL="742950" lvl="1" indent="-285750" algn="just">
              <a:buFont typeface="Courier New" panose="02070309020205020404" pitchFamily="49" charset="0"/>
              <a:buChar char="o"/>
            </a:pPr>
            <a:r>
              <a:rPr lang="fr-FR" sz="1400" dirty="0" smtClean="0"/>
              <a:t>A </a:t>
            </a:r>
            <a:r>
              <a:rPr lang="fr-FR" sz="1400" dirty="0"/>
              <a:t>compter du 31 mai 2026, seule la facturation selon la norme B2 avec un logiciel </a:t>
            </a:r>
            <a:r>
              <a:rPr lang="fr-FR" sz="1400" b="1" dirty="0"/>
              <a:t>certifié par le Centre National de Dépôt et d’Agrément (CNDA) </a:t>
            </a:r>
            <a:r>
              <a:rPr lang="fr-FR" sz="1400" dirty="0"/>
              <a:t>sera autorisée </a:t>
            </a:r>
          </a:p>
          <a:p>
            <a:pPr lvl="1" algn="just"/>
            <a:endParaRPr lang="fr-FR" sz="1050" dirty="0" smtClean="0">
              <a:solidFill>
                <a:srgbClr val="00B050"/>
              </a:solidFill>
              <a:latin typeface="+mj-lt"/>
              <a:cs typeface="Times New Roman" panose="02020603050405020304" pitchFamily="18" charset="0"/>
            </a:endParaRPr>
          </a:p>
          <a:p>
            <a:pPr marL="285750" lvl="0" indent="-285750" algn="just">
              <a:buFont typeface="Arial" panose="020B0604020202020204" pitchFamily="34" charset="0"/>
              <a:buChar char="•"/>
            </a:pPr>
            <a:r>
              <a:rPr lang="fr-FR" sz="1400" b="1" dirty="0" smtClean="0"/>
              <a:t>Vers une facturation en </a:t>
            </a:r>
            <a:r>
              <a:rPr lang="fr-FR" sz="1400" b="1" dirty="0" err="1"/>
              <a:t>SEFi</a:t>
            </a:r>
            <a:r>
              <a:rPr lang="fr-FR" sz="1400" b="1" dirty="0"/>
              <a:t> </a:t>
            </a:r>
            <a:endParaRPr lang="fr-FR" sz="1400" b="1" dirty="0" smtClean="0"/>
          </a:p>
          <a:p>
            <a:pPr marL="742950" lvl="1" indent="-285750" algn="just">
              <a:buFont typeface="Courier New" panose="02070309020205020404" pitchFamily="49" charset="0"/>
              <a:buChar char="o"/>
            </a:pPr>
            <a:r>
              <a:rPr lang="fr-FR" sz="1400" dirty="0" smtClean="0"/>
              <a:t>Le </a:t>
            </a:r>
            <a:r>
              <a:rPr lang="fr-FR" sz="1400" dirty="0" err="1" smtClean="0"/>
              <a:t>SEFi</a:t>
            </a:r>
            <a:r>
              <a:rPr lang="fr-FR" sz="1400" dirty="0" smtClean="0"/>
              <a:t> deviendra, </a:t>
            </a:r>
            <a:r>
              <a:rPr lang="fr-FR" sz="1400" b="1" dirty="0" smtClean="0"/>
              <a:t>au </a:t>
            </a:r>
            <a:r>
              <a:rPr lang="fr-FR" sz="1400" b="1" dirty="0"/>
              <a:t>plus tard au 1er janvier </a:t>
            </a:r>
            <a:r>
              <a:rPr lang="fr-FR" sz="1400" b="1" dirty="0" smtClean="0"/>
              <a:t>2027, </a:t>
            </a:r>
            <a:r>
              <a:rPr lang="fr-FR" sz="1400" dirty="0" smtClean="0"/>
              <a:t>le </a:t>
            </a:r>
            <a:r>
              <a:rPr lang="fr-FR" sz="1400" dirty="0"/>
              <a:t>mode de facturation obligatoire en remplacement du mode de facturation via la norme </a:t>
            </a:r>
            <a:r>
              <a:rPr lang="fr-FR" sz="1400" dirty="0" smtClean="0"/>
              <a:t>B2 </a:t>
            </a:r>
          </a:p>
          <a:p>
            <a:pPr marL="742950" lvl="1" indent="-285750" algn="just">
              <a:buFont typeface="Courier New" panose="02070309020205020404" pitchFamily="49" charset="0"/>
              <a:buChar char="o"/>
            </a:pPr>
            <a:r>
              <a:rPr lang="fr-FR" sz="1400" dirty="0"/>
              <a:t>Des travaux sont en cours afin d’adapter l’applicatif </a:t>
            </a:r>
            <a:r>
              <a:rPr lang="fr-FR" sz="1400" dirty="0" err="1"/>
              <a:t>SEFi</a:t>
            </a:r>
            <a:r>
              <a:rPr lang="fr-FR" sz="1400" dirty="0"/>
              <a:t> aux règles de la nouvelle convention. La mise à disposition du service </a:t>
            </a:r>
            <a:r>
              <a:rPr lang="fr-FR" sz="1400" dirty="0" err="1"/>
              <a:t>SEFi</a:t>
            </a:r>
            <a:r>
              <a:rPr lang="fr-FR" sz="1400" dirty="0"/>
              <a:t> interviendra courant 2026. Dans l’attente, les taxiteurs doivent appliquer les règles de la nouvelle convention en utilisant la norme B2. L’envoi des pièces justificatives continuera néanmoins de se faire via SCOR. </a:t>
            </a:r>
          </a:p>
          <a:p>
            <a:pPr lvl="1" algn="just"/>
            <a:endParaRPr lang="fr-FR" sz="1000" strike="sngStrike" dirty="0" smtClean="0">
              <a:solidFill>
                <a:srgbClr val="FF0000"/>
              </a:solidFill>
              <a:latin typeface="+mj-lt"/>
              <a:cs typeface="Times New Roman" panose="02020603050405020304" pitchFamily="18" charset="0"/>
            </a:endParaRPr>
          </a:p>
          <a:p>
            <a:pPr marL="285750" indent="-285750" algn="just">
              <a:buFont typeface="Arial" panose="020B0604020202020204" pitchFamily="34" charset="0"/>
              <a:buChar char="•"/>
            </a:pPr>
            <a:r>
              <a:rPr lang="fr-FR" sz="1400" b="1" dirty="0" smtClean="0"/>
              <a:t>Dispositif de géolocalisation des véhicules</a:t>
            </a:r>
          </a:p>
          <a:p>
            <a:pPr marL="742950" lvl="1" indent="-285750" algn="just">
              <a:buFont typeface="Courier New" panose="02070309020205020404" pitchFamily="49" charset="0"/>
              <a:buChar char="o"/>
            </a:pPr>
            <a:r>
              <a:rPr lang="fr-FR" sz="1400" dirty="0"/>
              <a:t>L</a:t>
            </a:r>
            <a:r>
              <a:rPr lang="fr-FR" sz="1400" dirty="0" smtClean="0"/>
              <a:t>a </a:t>
            </a:r>
            <a:r>
              <a:rPr lang="fr-FR" sz="1400" dirty="0"/>
              <a:t>convention prévoit une obligation d’équipement en matériel de géolocalisation au plus tard au 1er janvier 2027. </a:t>
            </a:r>
          </a:p>
          <a:p>
            <a:pPr marL="742950" lvl="1" indent="-285750" algn="just">
              <a:buFont typeface="Courier New" panose="02070309020205020404" pitchFamily="49" charset="0"/>
              <a:buChar char="o"/>
            </a:pPr>
            <a:r>
              <a:rPr lang="fr-FR" sz="1400" dirty="0"/>
              <a:t>Afin de mieux définir le cadre technique de la géolocalisation et ses usages en matière de vérification de la facturation, </a:t>
            </a:r>
            <a:r>
              <a:rPr lang="fr-FR" sz="1400" dirty="0" smtClean="0"/>
              <a:t>une </a:t>
            </a:r>
            <a:r>
              <a:rPr lang="fr-FR" sz="1400" dirty="0"/>
              <a:t>expérimentation dès décembre </a:t>
            </a:r>
            <a:r>
              <a:rPr lang="fr-FR" sz="1400" dirty="0" smtClean="0"/>
              <a:t>2025 </a:t>
            </a:r>
            <a:r>
              <a:rPr lang="fr-FR" sz="1400" dirty="0" smtClean="0"/>
              <a:t>sera mise en place </a:t>
            </a:r>
            <a:r>
              <a:rPr lang="fr-FR" sz="1400" dirty="0"/>
              <a:t>jusqu’à la fin du 1er trimestre 2026. Elle sera suivie d’un bilan partagé.</a:t>
            </a:r>
          </a:p>
        </p:txBody>
      </p:sp>
      <p:sp>
        <p:nvSpPr>
          <p:cNvPr id="6" name="Titre 2"/>
          <p:cNvSpPr>
            <a:spLocks noGrp="1"/>
          </p:cNvSpPr>
          <p:nvPr>
            <p:ph type="title"/>
          </p:nvPr>
        </p:nvSpPr>
        <p:spPr>
          <a:xfrm>
            <a:off x="432158" y="195002"/>
            <a:ext cx="11196000" cy="818584"/>
          </a:xfrm>
          <a:solidFill>
            <a:schemeClr val="tx1"/>
          </a:solidFill>
          <a:ln w="3175">
            <a:noFill/>
          </a:ln>
        </p:spPr>
        <p:txBody>
          <a:bodyPr vert="horz" lIns="864000" tIns="72000" rIns="72000" bIns="72000" rtlCol="0" anchor="ctr">
            <a:noAutofit/>
          </a:bodyPr>
          <a:lstStyle/>
          <a:p>
            <a:r>
              <a:rPr lang="fr-FR" sz="2000" dirty="0"/>
              <a:t>Les évolutions SI de la facturation </a:t>
            </a:r>
          </a:p>
        </p:txBody>
      </p:sp>
    </p:spTree>
    <p:extLst>
      <p:ext uri="{BB962C8B-B14F-4D97-AF65-F5344CB8AC3E}">
        <p14:creationId xmlns:p14="http://schemas.microsoft.com/office/powerpoint/2010/main" val="149901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1B9DF37B-36DE-04AA-1229-E290B578665B}"/>
              </a:ext>
            </a:extLst>
          </p:cNvPr>
          <p:cNvSpPr txBox="1">
            <a:spLocks/>
          </p:cNvSpPr>
          <p:nvPr/>
        </p:nvSpPr>
        <p:spPr>
          <a:xfrm>
            <a:off x="3583" y="6574031"/>
            <a:ext cx="720000" cy="28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pPr/>
              <a:t>2</a:t>
            </a:fld>
            <a:endParaRPr lang="fr-FR" sz="1200" dirty="0"/>
          </a:p>
        </p:txBody>
      </p:sp>
      <p:sp>
        <p:nvSpPr>
          <p:cNvPr id="25" name="Titre 1"/>
          <p:cNvSpPr>
            <a:spLocks noGrp="1"/>
          </p:cNvSpPr>
          <p:nvPr>
            <p:ph type="title"/>
          </p:nvPr>
        </p:nvSpPr>
        <p:spPr>
          <a:xfrm>
            <a:off x="506973" y="134846"/>
            <a:ext cx="11196000" cy="791093"/>
          </a:xfrm>
          <a:solidFill>
            <a:schemeClr val="tx1"/>
          </a:solidFill>
        </p:spPr>
        <p:txBody>
          <a:bodyPr>
            <a:noAutofit/>
          </a:bodyPr>
          <a:lstStyle/>
          <a:p>
            <a:r>
              <a:rPr lang="fr-FR" sz="2000" dirty="0" smtClean="0"/>
              <a:t>Ordre du jour </a:t>
            </a:r>
            <a:endParaRPr lang="fr-FR" sz="2000" dirty="0"/>
          </a:p>
        </p:txBody>
      </p:sp>
      <p:sp>
        <p:nvSpPr>
          <p:cNvPr id="2" name="Rectangle 1"/>
          <p:cNvSpPr/>
          <p:nvPr/>
        </p:nvSpPr>
        <p:spPr>
          <a:xfrm>
            <a:off x="620183" y="1469344"/>
            <a:ext cx="11443997" cy="4524315"/>
          </a:xfrm>
          <a:prstGeom prst="rect">
            <a:avLst/>
          </a:prstGeom>
        </p:spPr>
        <p:txBody>
          <a:bodyPr wrap="square">
            <a:spAutoFit/>
          </a:bodyPr>
          <a:lstStyle/>
          <a:p>
            <a:pPr marL="457200" indent="-457200" algn="just">
              <a:buFont typeface="+mj-lt"/>
              <a:buAutoNum type="arabicPeriod"/>
            </a:pPr>
            <a:r>
              <a:rPr lang="fr-FR" sz="2400" b="1" dirty="0" smtClean="0">
                <a:ea typeface="Calibri" panose="020F0502020204030204" pitchFamily="34" charset="0"/>
                <a:cs typeface="Calibri" panose="020F0502020204030204" pitchFamily="34" charset="0"/>
              </a:rPr>
              <a:t>Enjeux de la convention pluriannuelle et calendrier</a:t>
            </a:r>
          </a:p>
          <a:p>
            <a:pPr algn="just"/>
            <a:endParaRPr lang="fr-FR" sz="2400" b="1" dirty="0" smtClean="0">
              <a:ea typeface="Calibri" panose="020F0502020204030204" pitchFamily="34" charset="0"/>
              <a:cs typeface="Calibri" panose="020F0502020204030204" pitchFamily="34" charset="0"/>
            </a:endParaRPr>
          </a:p>
          <a:p>
            <a:pPr marL="457200" indent="-457200" algn="just">
              <a:buFont typeface="+mj-lt"/>
              <a:buAutoNum type="arabicPeriod"/>
            </a:pPr>
            <a:endParaRPr lang="fr-FR" sz="2400" b="1" dirty="0" smtClean="0">
              <a:ea typeface="Calibri" panose="020F0502020204030204" pitchFamily="34" charset="0"/>
              <a:cs typeface="Calibri" panose="020F0502020204030204" pitchFamily="34" charset="0"/>
            </a:endParaRPr>
          </a:p>
          <a:p>
            <a:pPr marL="457200" indent="-457200" algn="just">
              <a:buFont typeface="+mj-lt"/>
              <a:buAutoNum type="arabicPeriod" startAt="2"/>
            </a:pPr>
            <a:r>
              <a:rPr lang="fr-FR" sz="2400" b="1" dirty="0" smtClean="0">
                <a:ea typeface="Calibri" panose="020F0502020204030204" pitchFamily="34" charset="0"/>
                <a:cs typeface="Calibri" panose="020F0502020204030204" pitchFamily="34" charset="0"/>
              </a:rPr>
              <a:t>Le conventionnement </a:t>
            </a:r>
          </a:p>
          <a:p>
            <a:pPr marL="457200" indent="-457200" algn="just">
              <a:buFont typeface="+mj-lt"/>
              <a:buAutoNum type="arabicPeriod" startAt="2"/>
            </a:pPr>
            <a:endParaRPr lang="fr-FR" sz="2400" b="1" dirty="0" smtClean="0">
              <a:ea typeface="Calibri" panose="020F0502020204030204" pitchFamily="34" charset="0"/>
              <a:cs typeface="Calibri" panose="020F0502020204030204" pitchFamily="34" charset="0"/>
            </a:endParaRPr>
          </a:p>
          <a:p>
            <a:pPr marL="914400" lvl="1" indent="-457200" algn="just">
              <a:buFont typeface="+mj-lt"/>
              <a:buAutoNum type="arabicPeriod"/>
            </a:pPr>
            <a:endParaRPr lang="fr-FR" sz="2400" dirty="0"/>
          </a:p>
          <a:p>
            <a:pPr marL="457200" indent="-457200" algn="just">
              <a:spcBef>
                <a:spcPct val="0"/>
              </a:spcBef>
              <a:buFont typeface="+mj-lt"/>
              <a:buAutoNum type="arabicPeriod" startAt="2"/>
              <a:defRPr/>
            </a:pPr>
            <a:r>
              <a:rPr lang="fr-FR" sz="2400" b="1" dirty="0" smtClean="0"/>
              <a:t>La tarification et la facturation</a:t>
            </a:r>
          </a:p>
          <a:p>
            <a:pPr marL="457200" indent="-457200" algn="just">
              <a:spcBef>
                <a:spcPct val="0"/>
              </a:spcBef>
              <a:buFont typeface="+mj-lt"/>
              <a:buAutoNum type="arabicPeriod" startAt="2"/>
              <a:defRPr/>
            </a:pPr>
            <a:endParaRPr lang="fr-FR" sz="2400" b="1" dirty="0" smtClean="0"/>
          </a:p>
          <a:p>
            <a:pPr marL="914400" lvl="1" indent="-457200" algn="just">
              <a:spcBef>
                <a:spcPct val="0"/>
              </a:spcBef>
              <a:buFont typeface="+mj-lt"/>
              <a:buAutoNum type="arabicPeriod"/>
              <a:defRPr/>
            </a:pPr>
            <a:endParaRPr lang="fr-FR" sz="2400" b="1" dirty="0" smtClean="0"/>
          </a:p>
          <a:p>
            <a:pPr marL="457200" indent="-457200" algn="just">
              <a:spcBef>
                <a:spcPct val="0"/>
              </a:spcBef>
              <a:buFont typeface="+mj-lt"/>
              <a:buAutoNum type="arabicPeriod" startAt="2"/>
              <a:defRPr/>
            </a:pPr>
            <a:r>
              <a:rPr lang="fr-FR" sz="2400" b="1" dirty="0" smtClean="0"/>
              <a:t>Suivi et accompagnement </a:t>
            </a:r>
          </a:p>
          <a:p>
            <a:pPr marL="457200" indent="-457200" algn="just">
              <a:spcBef>
                <a:spcPct val="0"/>
              </a:spcBef>
              <a:buFont typeface="+mj-lt"/>
              <a:buAutoNum type="arabicPeriod" startAt="2"/>
              <a:defRPr/>
            </a:pPr>
            <a:endParaRPr lang="fr-FR" sz="2400" b="1" dirty="0"/>
          </a:p>
          <a:p>
            <a:pPr marL="457200" indent="-457200" algn="just">
              <a:spcBef>
                <a:spcPct val="0"/>
              </a:spcBef>
              <a:buFont typeface="+mj-lt"/>
              <a:buAutoNum type="arabicPeriod" startAt="2"/>
              <a:defRPr/>
            </a:pPr>
            <a:endParaRPr lang="fr-FR" sz="2400" b="1" dirty="0" smtClean="0"/>
          </a:p>
        </p:txBody>
      </p:sp>
    </p:spTree>
    <p:extLst>
      <p:ext uri="{BB962C8B-B14F-4D97-AF65-F5344CB8AC3E}">
        <p14:creationId xmlns:p14="http://schemas.microsoft.com/office/powerpoint/2010/main" val="437481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6E1D47-1F69-4BBC-B2A6-88CBB5C56AD5}"/>
              </a:ext>
            </a:extLst>
          </p:cNvPr>
          <p:cNvSpPr>
            <a:spLocks noGrp="1"/>
          </p:cNvSpPr>
          <p:nvPr>
            <p:ph type="body" sz="quarter" idx="27"/>
          </p:nvPr>
        </p:nvSpPr>
        <p:spPr/>
        <p:txBody>
          <a:bodyPr/>
          <a:lstStyle/>
          <a:p>
            <a:endParaRPr lang="fr-FR" dirty="0"/>
          </a:p>
        </p:txBody>
      </p:sp>
      <p:sp>
        <p:nvSpPr>
          <p:cNvPr id="3" name="Text Placeholder 2">
            <a:extLst>
              <a:ext uri="{FF2B5EF4-FFF2-40B4-BE49-F238E27FC236}">
                <a16:creationId xmlns:a16="http://schemas.microsoft.com/office/drawing/2014/main" id="{AF144C1F-3373-4674-B5BD-B927F052568C}"/>
              </a:ext>
            </a:extLst>
          </p:cNvPr>
          <p:cNvSpPr>
            <a:spLocks noGrp="1"/>
          </p:cNvSpPr>
          <p:nvPr>
            <p:ph type="body" sz="quarter" idx="3"/>
          </p:nvPr>
        </p:nvSpPr>
        <p:spPr>
          <a:xfrm>
            <a:off x="1557412" y="2968283"/>
            <a:ext cx="8528550" cy="1692000"/>
          </a:xfrm>
        </p:spPr>
        <p:txBody>
          <a:bodyPr>
            <a:normAutofit fontScale="92500"/>
          </a:bodyPr>
          <a:lstStyle/>
          <a:p>
            <a:r>
              <a:rPr lang="fr-FR" sz="4000" b="1" dirty="0">
                <a:ea typeface="Calibri" panose="020F0502020204030204" pitchFamily="34" charset="0"/>
                <a:cs typeface="Calibri" panose="020F0502020204030204" pitchFamily="34" charset="0"/>
              </a:rPr>
              <a:t>Enjeux de la convention </a:t>
            </a:r>
            <a:r>
              <a:rPr lang="fr-FR" sz="4000" b="1" dirty="0" smtClean="0">
                <a:ea typeface="Calibri" panose="020F0502020204030204" pitchFamily="34" charset="0"/>
                <a:cs typeface="Calibri" panose="020F0502020204030204" pitchFamily="34" charset="0"/>
              </a:rPr>
              <a:t>pluriannuelle et calendrier</a:t>
            </a:r>
            <a:endParaRPr lang="fr-FR" sz="4000" b="1" dirty="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827F949-48F8-4782-8E5A-A576EA72C904}"/>
              </a:ext>
            </a:extLst>
          </p:cNvPr>
          <p:cNvSpPr>
            <a:spLocks noGrp="1"/>
          </p:cNvSpPr>
          <p:nvPr>
            <p:ph type="sldNum" sz="quarter" idx="26"/>
          </p:nvPr>
        </p:nvSpPr>
        <p:spPr/>
        <p:txBody>
          <a:bodyPr/>
          <a:lstStyle/>
          <a:p>
            <a:fld id="{975A587B-5814-4D9B-9598-FE9CB954CB01}" type="slidenum">
              <a:rPr lang="fr-FR" smtClean="0"/>
              <a:pPr/>
              <a:t>3</a:t>
            </a:fld>
            <a:endParaRPr lang="fr-FR" dirty="0"/>
          </a:p>
        </p:txBody>
      </p:sp>
      <p:sp>
        <p:nvSpPr>
          <p:cNvPr id="5" name="Text Placeholder 4">
            <a:extLst>
              <a:ext uri="{FF2B5EF4-FFF2-40B4-BE49-F238E27FC236}">
                <a16:creationId xmlns:a16="http://schemas.microsoft.com/office/drawing/2014/main" id="{2428EA16-5E27-4ACD-933E-E2D1939CC47C}"/>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50087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1B9DF37B-36DE-04AA-1229-E290B578665B}"/>
              </a:ext>
            </a:extLst>
          </p:cNvPr>
          <p:cNvSpPr txBox="1">
            <a:spLocks/>
          </p:cNvSpPr>
          <p:nvPr/>
        </p:nvSpPr>
        <p:spPr>
          <a:xfrm>
            <a:off x="3583" y="6574031"/>
            <a:ext cx="720000" cy="28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pPr/>
              <a:t>4</a:t>
            </a:fld>
            <a:endParaRPr lang="fr-FR" sz="1200" dirty="0"/>
          </a:p>
        </p:txBody>
      </p:sp>
      <p:sp>
        <p:nvSpPr>
          <p:cNvPr id="25" name="Titre 1"/>
          <p:cNvSpPr>
            <a:spLocks noGrp="1"/>
          </p:cNvSpPr>
          <p:nvPr>
            <p:ph type="title"/>
          </p:nvPr>
        </p:nvSpPr>
        <p:spPr>
          <a:xfrm>
            <a:off x="506972" y="183160"/>
            <a:ext cx="11439221" cy="791093"/>
          </a:xfrm>
          <a:solidFill>
            <a:schemeClr val="tx1"/>
          </a:solidFill>
        </p:spPr>
        <p:txBody>
          <a:bodyPr>
            <a:noAutofit/>
          </a:bodyPr>
          <a:lstStyle/>
          <a:p>
            <a:r>
              <a:rPr lang="fr-FR" sz="2000" dirty="0" smtClean="0"/>
              <a:t>enjeux de la convention </a:t>
            </a:r>
            <a:r>
              <a:rPr lang="fr-FR" sz="2000" dirty="0" err="1" smtClean="0"/>
              <a:t>pluri-annuelle</a:t>
            </a:r>
            <a:r>
              <a:rPr lang="fr-FR" sz="2000" dirty="0" smtClean="0"/>
              <a:t> et calendrier  </a:t>
            </a:r>
            <a:endParaRPr lang="fr-FR" sz="2000" dirty="0"/>
          </a:p>
        </p:txBody>
      </p:sp>
      <p:sp>
        <p:nvSpPr>
          <p:cNvPr id="2" name="Rectangle 1"/>
          <p:cNvSpPr/>
          <p:nvPr/>
        </p:nvSpPr>
        <p:spPr>
          <a:xfrm>
            <a:off x="192740" y="1023052"/>
            <a:ext cx="11837427" cy="5416868"/>
          </a:xfrm>
          <a:prstGeom prst="rect">
            <a:avLst/>
          </a:prstGeom>
        </p:spPr>
        <p:txBody>
          <a:bodyPr wrap="square">
            <a:spAutoFit/>
          </a:bodyPr>
          <a:lstStyle/>
          <a:p>
            <a:pPr algn="just"/>
            <a:r>
              <a:rPr lang="fr-FR" b="1" dirty="0" smtClean="0">
                <a:ea typeface="Calibri" panose="020F0502020204030204" pitchFamily="34" charset="0"/>
                <a:cs typeface="Calibri" panose="020F0502020204030204" pitchFamily="34" charset="0"/>
              </a:rPr>
              <a:t>     </a:t>
            </a:r>
            <a:r>
              <a:rPr lang="fr-FR" b="1" u="sng" dirty="0" smtClean="0">
                <a:ea typeface="Calibri" panose="020F0502020204030204" pitchFamily="34" charset="0"/>
                <a:cs typeface="Calibri" panose="020F0502020204030204" pitchFamily="34" charset="0"/>
              </a:rPr>
              <a:t>Un </a:t>
            </a:r>
            <a:r>
              <a:rPr lang="fr-FR" b="1" u="sng" dirty="0">
                <a:ea typeface="Calibri" panose="020F0502020204030204" pitchFamily="34" charset="0"/>
                <a:cs typeface="Calibri" panose="020F0502020204030204" pitchFamily="34" charset="0"/>
              </a:rPr>
              <a:t>objectif de répondre à 3 enjeux majeurs : </a:t>
            </a:r>
          </a:p>
          <a:p>
            <a:pPr algn="just"/>
            <a:endParaRPr lang="fr-FR" b="1" dirty="0">
              <a:ea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fr-FR" sz="1600" dirty="0">
                <a:ea typeface="Calibri" panose="020F0502020204030204" pitchFamily="34" charset="0"/>
                <a:cs typeface="Calibri" panose="020F0502020204030204" pitchFamily="34" charset="0"/>
              </a:rPr>
              <a:t>Améliorer l’accès aux soins sur tout le territoire et pour tous les patients en agissant notamment sur le conventionnement et son maintien </a:t>
            </a:r>
            <a:r>
              <a:rPr lang="fr-FR" sz="1600" dirty="0" smtClean="0">
                <a:ea typeface="Calibri" panose="020F0502020204030204" pitchFamily="34" charset="0"/>
                <a:cs typeface="Calibri" panose="020F0502020204030204" pitchFamily="34" charset="0"/>
              </a:rPr>
              <a:t>dans chaque territoire</a:t>
            </a:r>
          </a:p>
          <a:p>
            <a:pPr marL="742950" lvl="1" indent="-285750" algn="just">
              <a:buFont typeface="Arial" panose="020B0604020202020204" pitchFamily="34" charset="0"/>
              <a:buChar char="•"/>
            </a:pPr>
            <a:endParaRPr lang="fr-FR" sz="1600" dirty="0">
              <a:ea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fr-FR" sz="1600" dirty="0">
                <a:ea typeface="Calibri" panose="020F0502020204030204" pitchFamily="34" charset="0"/>
                <a:cs typeface="Calibri" panose="020F0502020204030204" pitchFamily="34" charset="0"/>
              </a:rPr>
              <a:t>Renforcer l’efficience du secteur en proposant un nouveau modèle tarifaire plus simple et harmonisé et en incitant au recours du transport partagé </a:t>
            </a:r>
            <a:endParaRPr lang="fr-FR" sz="1600" dirty="0" smtClean="0">
              <a:ea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endParaRPr lang="fr-FR" sz="1600" dirty="0" smtClean="0">
              <a:ea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fr-FR" sz="1600" dirty="0" smtClean="0">
                <a:ea typeface="Calibri" panose="020F0502020204030204" pitchFamily="34" charset="0"/>
                <a:cs typeface="Calibri" panose="020F0502020204030204" pitchFamily="34" charset="0"/>
              </a:rPr>
              <a:t>Fiabiliser </a:t>
            </a:r>
            <a:r>
              <a:rPr lang="fr-FR" sz="1600" dirty="0">
                <a:ea typeface="Calibri" panose="020F0502020204030204" pitchFamily="34" charset="0"/>
                <a:cs typeface="Calibri" panose="020F0502020204030204" pitchFamily="34" charset="0"/>
              </a:rPr>
              <a:t>la facturation et développer la simplification administrative avec pour objectif de lutter contre la </a:t>
            </a:r>
            <a:r>
              <a:rPr lang="fr-FR" sz="1600" dirty="0" smtClean="0">
                <a:ea typeface="Calibri" panose="020F0502020204030204" pitchFamily="34" charset="0"/>
                <a:cs typeface="Calibri" panose="020F0502020204030204" pitchFamily="34" charset="0"/>
              </a:rPr>
              <a:t>fraude</a:t>
            </a:r>
          </a:p>
          <a:p>
            <a:pPr lvl="1" algn="just"/>
            <a:endParaRPr lang="fr-FR" b="1" u="sng" dirty="0" smtClean="0">
              <a:ea typeface="Calibri" panose="020F0502020204030204" pitchFamily="34" charset="0"/>
              <a:cs typeface="Calibri" panose="020F0502020204030204" pitchFamily="34" charset="0"/>
            </a:endParaRPr>
          </a:p>
          <a:p>
            <a:pPr lvl="1" algn="just"/>
            <a:endParaRPr lang="fr-FR" b="1" u="sng" dirty="0" smtClean="0">
              <a:ea typeface="Calibri" panose="020F0502020204030204" pitchFamily="34" charset="0"/>
              <a:cs typeface="Calibri" panose="020F0502020204030204" pitchFamily="34" charset="0"/>
            </a:endParaRPr>
          </a:p>
          <a:p>
            <a:pPr lvl="1" algn="just"/>
            <a:r>
              <a:rPr lang="fr-FR" b="1" u="sng" dirty="0" smtClean="0">
                <a:ea typeface="Calibri" panose="020F0502020204030204" pitchFamily="34" charset="0"/>
                <a:cs typeface="Calibri" panose="020F0502020204030204" pitchFamily="34" charset="0"/>
              </a:rPr>
              <a:t>Calendrier</a:t>
            </a:r>
            <a:r>
              <a:rPr lang="fr-FR" b="1" dirty="0" smtClean="0">
                <a:ea typeface="Calibri" panose="020F0502020204030204" pitchFamily="34" charset="0"/>
                <a:cs typeface="Calibri" panose="020F0502020204030204" pitchFamily="34" charset="0"/>
              </a:rPr>
              <a:t> </a:t>
            </a:r>
            <a:endParaRPr lang="fr-FR" b="1" dirty="0">
              <a:ea typeface="Calibri" panose="020F0502020204030204" pitchFamily="34" charset="0"/>
              <a:cs typeface="Calibri" panose="020F0502020204030204" pitchFamily="34" charset="0"/>
            </a:endParaRPr>
          </a:p>
          <a:p>
            <a:pPr lvl="1" algn="just"/>
            <a:endParaRPr lang="fr-FR" sz="1600" dirty="0" smtClean="0">
              <a:ea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fr-FR" sz="1600" dirty="0">
                <a:ea typeface="Calibri" panose="020F0502020204030204" pitchFamily="34" charset="0"/>
                <a:cs typeface="Calibri" panose="020F0502020204030204" pitchFamily="34" charset="0"/>
              </a:rPr>
              <a:t>La nouvelle convention-cadre nationale a été publiée </a:t>
            </a:r>
            <a:r>
              <a:rPr lang="fr-FR" sz="1600" b="1" dirty="0">
                <a:ea typeface="Calibri" panose="020F0502020204030204" pitchFamily="34" charset="0"/>
                <a:cs typeface="Calibri" panose="020F0502020204030204" pitchFamily="34" charset="0"/>
              </a:rPr>
              <a:t>au JO du 8 août </a:t>
            </a:r>
            <a:r>
              <a:rPr lang="fr-FR" sz="1600" b="1" dirty="0" smtClean="0">
                <a:ea typeface="Calibri" panose="020F0502020204030204" pitchFamily="34" charset="0"/>
                <a:cs typeface="Calibri" panose="020F0502020204030204" pitchFamily="34" charset="0"/>
              </a:rPr>
              <a:t>2025. </a:t>
            </a:r>
            <a:r>
              <a:rPr lang="fr-FR" sz="1600" dirty="0" smtClean="0">
                <a:ea typeface="Calibri" panose="020F0502020204030204" pitchFamily="34" charset="0"/>
                <a:cs typeface="Calibri" panose="020F0502020204030204" pitchFamily="34" charset="0"/>
              </a:rPr>
              <a:t>Elle annule et remplace la convention publiée au JO du 18 mai 2025. </a:t>
            </a:r>
            <a:endParaRPr lang="fr-FR" sz="1600" dirty="0">
              <a:ea typeface="Calibri" panose="020F0502020204030204" pitchFamily="34" charset="0"/>
              <a:cs typeface="Calibri" panose="020F0502020204030204" pitchFamily="34" charset="0"/>
            </a:endParaRPr>
          </a:p>
          <a:p>
            <a:pPr lvl="1" algn="just"/>
            <a:endParaRPr lang="fr-FR" sz="1600" dirty="0">
              <a:ea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fr-FR" sz="1600" dirty="0">
                <a:ea typeface="Calibri" panose="020F0502020204030204" pitchFamily="34" charset="0"/>
                <a:cs typeface="Calibri" panose="020F0502020204030204" pitchFamily="34" charset="0"/>
              </a:rPr>
              <a:t>Les entreprises de taxis déjà conventionnées </a:t>
            </a:r>
            <a:r>
              <a:rPr lang="fr-FR" sz="1600" dirty="0" smtClean="0">
                <a:ea typeface="Calibri" panose="020F0502020204030204" pitchFamily="34" charset="0"/>
                <a:cs typeface="Calibri" panose="020F0502020204030204" pitchFamily="34" charset="0"/>
              </a:rPr>
              <a:t>ont </a:t>
            </a:r>
            <a:r>
              <a:rPr lang="fr-FR" sz="1600" dirty="0">
                <a:ea typeface="Calibri" panose="020F0502020204030204" pitchFamily="34" charset="0"/>
                <a:cs typeface="Calibri" panose="020F0502020204030204" pitchFamily="34" charset="0"/>
              </a:rPr>
              <a:t>jusqu’au </a:t>
            </a:r>
            <a:r>
              <a:rPr lang="fr-FR" sz="1600" b="1" dirty="0">
                <a:solidFill>
                  <a:srgbClr val="00B0F0"/>
                </a:solidFill>
                <a:ea typeface="Calibri" panose="020F0502020204030204" pitchFamily="34" charset="0"/>
                <a:cs typeface="Calibri" panose="020F0502020204030204" pitchFamily="34" charset="0"/>
              </a:rPr>
              <a:t>31 octobre 2025</a:t>
            </a:r>
            <a:r>
              <a:rPr lang="fr-FR" sz="1600" dirty="0">
                <a:solidFill>
                  <a:srgbClr val="00B0F0"/>
                </a:solidFill>
                <a:ea typeface="Calibri" panose="020F0502020204030204" pitchFamily="34" charset="0"/>
                <a:cs typeface="Calibri" panose="020F0502020204030204" pitchFamily="34" charset="0"/>
              </a:rPr>
              <a:t> </a:t>
            </a:r>
            <a:r>
              <a:rPr lang="fr-FR" sz="1600" dirty="0">
                <a:ea typeface="Calibri" panose="020F0502020204030204" pitchFamily="34" charset="0"/>
                <a:cs typeface="Calibri" panose="020F0502020204030204" pitchFamily="34" charset="0"/>
              </a:rPr>
              <a:t>pour signer la nouvelle convention-type locale, sous réserve du respect des conditions de la convention-cadre.</a:t>
            </a:r>
          </a:p>
          <a:p>
            <a:pPr marL="742950" lvl="1" indent="-285750" algn="just">
              <a:buFont typeface="Arial" panose="020B0604020202020204" pitchFamily="34" charset="0"/>
              <a:buChar char="•"/>
            </a:pPr>
            <a:endParaRPr lang="fr-FR" sz="1600" dirty="0">
              <a:ea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pPr>
            <a:r>
              <a:rPr lang="fr-FR" sz="1600" b="1" dirty="0">
                <a:ea typeface="Calibri" panose="020F0502020204030204" pitchFamily="34" charset="0"/>
                <a:cs typeface="Calibri" panose="020F0502020204030204" pitchFamily="34" charset="0"/>
              </a:rPr>
              <a:t>A compter du 1</a:t>
            </a:r>
            <a:r>
              <a:rPr lang="fr-FR" sz="1600" b="1" baseline="30000" dirty="0">
                <a:ea typeface="Calibri" panose="020F0502020204030204" pitchFamily="34" charset="0"/>
                <a:cs typeface="Calibri" panose="020F0502020204030204" pitchFamily="34" charset="0"/>
              </a:rPr>
              <a:t>er</a:t>
            </a:r>
            <a:r>
              <a:rPr lang="fr-FR" sz="1600" b="1" dirty="0">
                <a:ea typeface="Calibri" panose="020F0502020204030204" pitchFamily="34" charset="0"/>
                <a:cs typeface="Calibri" panose="020F0502020204030204" pitchFamily="34" charset="0"/>
              </a:rPr>
              <a:t> novembre 2025</a:t>
            </a:r>
            <a:r>
              <a:rPr lang="fr-FR" sz="1600" dirty="0">
                <a:ea typeface="Calibri" panose="020F0502020204030204" pitchFamily="34" charset="0"/>
                <a:cs typeface="Calibri" panose="020F0502020204030204" pitchFamily="34" charset="0"/>
              </a:rPr>
              <a:t>, l’entreprise de taxi conventionnée s’engage à respecter les tarifs et les règles de tarification fixés dans l’annexe 2 de la convention-type.  </a:t>
            </a:r>
            <a:endParaRPr lang="fr-FR" sz="1600" dirty="0" smtClean="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130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6E1D47-1F69-4BBC-B2A6-88CBB5C56AD5}"/>
              </a:ext>
            </a:extLst>
          </p:cNvPr>
          <p:cNvSpPr>
            <a:spLocks noGrp="1"/>
          </p:cNvSpPr>
          <p:nvPr>
            <p:ph type="body" sz="quarter" idx="27"/>
          </p:nvPr>
        </p:nvSpPr>
        <p:spPr/>
        <p:txBody>
          <a:bodyPr/>
          <a:lstStyle/>
          <a:p>
            <a:endParaRPr lang="fr-FR" dirty="0"/>
          </a:p>
        </p:txBody>
      </p:sp>
      <p:sp>
        <p:nvSpPr>
          <p:cNvPr id="3" name="Text Placeholder 2">
            <a:extLst>
              <a:ext uri="{FF2B5EF4-FFF2-40B4-BE49-F238E27FC236}">
                <a16:creationId xmlns:a16="http://schemas.microsoft.com/office/drawing/2014/main" id="{AF144C1F-3373-4674-B5BD-B927F052568C}"/>
              </a:ext>
            </a:extLst>
          </p:cNvPr>
          <p:cNvSpPr>
            <a:spLocks noGrp="1"/>
          </p:cNvSpPr>
          <p:nvPr>
            <p:ph type="body" sz="quarter" idx="3"/>
          </p:nvPr>
        </p:nvSpPr>
        <p:spPr>
          <a:xfrm>
            <a:off x="1538559" y="3000049"/>
            <a:ext cx="8528550" cy="1692000"/>
          </a:xfrm>
        </p:spPr>
        <p:txBody>
          <a:bodyPr>
            <a:normAutofit/>
          </a:bodyPr>
          <a:lstStyle/>
          <a:p>
            <a:r>
              <a:rPr lang="fr-FR" b="1" dirty="0" smtClean="0">
                <a:ea typeface="Calibri" panose="020F0502020204030204" pitchFamily="34" charset="0"/>
                <a:cs typeface="Calibri" panose="020F0502020204030204" pitchFamily="34" charset="0"/>
              </a:rPr>
              <a:t>Le conventionnement</a:t>
            </a:r>
            <a:endParaRPr lang="fr-FR" dirty="0"/>
          </a:p>
        </p:txBody>
      </p:sp>
      <p:sp>
        <p:nvSpPr>
          <p:cNvPr id="4" name="Slide Number Placeholder 3">
            <a:extLst>
              <a:ext uri="{FF2B5EF4-FFF2-40B4-BE49-F238E27FC236}">
                <a16:creationId xmlns:a16="http://schemas.microsoft.com/office/drawing/2014/main" id="{B827F949-48F8-4782-8E5A-A576EA72C904}"/>
              </a:ext>
            </a:extLst>
          </p:cNvPr>
          <p:cNvSpPr>
            <a:spLocks noGrp="1"/>
          </p:cNvSpPr>
          <p:nvPr>
            <p:ph type="sldNum" sz="quarter" idx="26"/>
          </p:nvPr>
        </p:nvSpPr>
        <p:spPr/>
        <p:txBody>
          <a:bodyPr/>
          <a:lstStyle/>
          <a:p>
            <a:fld id="{975A587B-5814-4D9B-9598-FE9CB954CB01}" type="slidenum">
              <a:rPr lang="fr-FR" smtClean="0"/>
              <a:pPr/>
              <a:t>5</a:t>
            </a:fld>
            <a:endParaRPr lang="fr-FR" dirty="0"/>
          </a:p>
        </p:txBody>
      </p:sp>
      <p:sp>
        <p:nvSpPr>
          <p:cNvPr id="5" name="Text Placeholder 4">
            <a:extLst>
              <a:ext uri="{FF2B5EF4-FFF2-40B4-BE49-F238E27FC236}">
                <a16:creationId xmlns:a16="http://schemas.microsoft.com/office/drawing/2014/main" id="{2428EA16-5E27-4ACD-933E-E2D1939CC47C}"/>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786069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6"/>
          </p:nvPr>
        </p:nvSpPr>
        <p:spPr/>
        <p:txBody>
          <a:bodyPr/>
          <a:lstStyle/>
          <a:p>
            <a:fld id="{975A587B-5814-4D9B-9598-FE9CB954CB01}" type="slidenum">
              <a:rPr lang="fr-FR" smtClean="0"/>
              <a:pPr/>
              <a:t>6</a:t>
            </a:fld>
            <a:endParaRPr lang="fr-FR" dirty="0"/>
          </a:p>
        </p:txBody>
      </p:sp>
      <p:sp>
        <p:nvSpPr>
          <p:cNvPr id="7" name="Rectangle 6"/>
          <p:cNvSpPr/>
          <p:nvPr/>
        </p:nvSpPr>
        <p:spPr>
          <a:xfrm>
            <a:off x="178520" y="1470611"/>
            <a:ext cx="12013480" cy="4673074"/>
          </a:xfrm>
          <a:prstGeom prst="rect">
            <a:avLst/>
          </a:prstGeom>
        </p:spPr>
        <p:txBody>
          <a:bodyPr wrap="square">
            <a:spAutoFit/>
          </a:bodyPr>
          <a:lstStyle/>
          <a:p>
            <a:pPr algn="just">
              <a:spcBef>
                <a:spcPts val="600"/>
              </a:spcBef>
              <a:spcAft>
                <a:spcPts val="0"/>
              </a:spcAft>
            </a:pPr>
            <a:r>
              <a:rPr lang="fr-FR" sz="1400" b="1" u="sng" dirty="0">
                <a:ea typeface="Calibri" panose="020F0502020204030204" pitchFamily="34" charset="0"/>
                <a:cs typeface="Times New Roman" panose="02020603050405020304" pitchFamily="18" charset="0"/>
              </a:rPr>
              <a:t>Pour toute demande de conventionnement d’une entreprise de taxi, il faut </a:t>
            </a:r>
            <a:r>
              <a:rPr lang="fr-FR" sz="1400" b="1" u="sng" dirty="0" smtClean="0">
                <a:ea typeface="Calibri" panose="020F0502020204030204" pitchFamily="34" charset="0"/>
                <a:cs typeface="Times New Roman" panose="02020603050405020304" pitchFamily="18" charset="0"/>
              </a:rPr>
              <a:t>désormais distinguer :</a:t>
            </a:r>
          </a:p>
          <a:p>
            <a:pPr algn="just">
              <a:spcBef>
                <a:spcPts val="600"/>
              </a:spcBef>
              <a:spcAft>
                <a:spcPts val="0"/>
              </a:spcAft>
            </a:pPr>
            <a:endParaRPr lang="fr-FR" sz="1400" dirty="0">
              <a:ea typeface="Calibri" panose="020F0502020204030204" pitchFamily="34" charset="0"/>
              <a:cs typeface="Times New Roman" panose="02020603050405020304" pitchFamily="18" charset="0"/>
            </a:endParaRPr>
          </a:p>
          <a:p>
            <a:pPr marL="285750" lvl="0" indent="-285750" algn="just">
              <a:spcBef>
                <a:spcPts val="600"/>
              </a:spcBef>
              <a:spcAft>
                <a:spcPts val="1000"/>
              </a:spcAft>
              <a:buFont typeface="Arial" panose="020B0604020202020204" pitchFamily="34" charset="0"/>
              <a:buChar char="•"/>
            </a:pPr>
            <a:r>
              <a:rPr lang="fr-FR" sz="1400" b="1" dirty="0">
                <a:ea typeface="Arial" panose="020B0604020202020204" pitchFamily="34" charset="0"/>
              </a:rPr>
              <a:t>Les ADS conventionnées </a:t>
            </a:r>
            <a:r>
              <a:rPr lang="fr-FR" sz="1400" b="1" dirty="0" smtClean="0">
                <a:ea typeface="Arial" panose="020B0604020202020204" pitchFamily="34" charset="0"/>
              </a:rPr>
              <a:t>avant le 19 </a:t>
            </a:r>
            <a:r>
              <a:rPr lang="fr-FR" sz="1400" b="1" dirty="0">
                <a:ea typeface="Arial" panose="020B0604020202020204" pitchFamily="34" charset="0"/>
              </a:rPr>
              <a:t>mai </a:t>
            </a:r>
            <a:r>
              <a:rPr lang="fr-FR" sz="1400" b="1" dirty="0" smtClean="0">
                <a:ea typeface="Arial" panose="020B0604020202020204" pitchFamily="34" charset="0"/>
              </a:rPr>
              <a:t>2025</a:t>
            </a:r>
            <a:r>
              <a:rPr lang="fr-FR" sz="1400" b="1" dirty="0">
                <a:ea typeface="Arial" panose="020B0604020202020204" pitchFamily="34" charset="0"/>
              </a:rPr>
              <a:t> et conventionnées au moment de la demande de conventionnement :</a:t>
            </a:r>
            <a:r>
              <a:rPr lang="fr-FR" sz="1400" dirty="0">
                <a:ea typeface="Arial" panose="020B0604020202020204" pitchFamily="34" charset="0"/>
              </a:rPr>
              <a:t> </a:t>
            </a:r>
          </a:p>
          <a:p>
            <a:pPr marL="800100" lvl="1" indent="-342900" algn="just">
              <a:buFont typeface="Courier New" panose="02070309020205020404" pitchFamily="49" charset="0"/>
              <a:buChar char="o"/>
            </a:pPr>
            <a:r>
              <a:rPr lang="fr-FR" sz="1400" dirty="0" smtClean="0">
                <a:ea typeface="Arial" panose="020B0604020202020204" pitchFamily="34" charset="0"/>
              </a:rPr>
              <a:t>Le conventionnement </a:t>
            </a:r>
            <a:r>
              <a:rPr lang="fr-FR" sz="1400" dirty="0">
                <a:ea typeface="Arial" panose="020B0604020202020204" pitchFamily="34" charset="0"/>
              </a:rPr>
              <a:t>est attribué sous réserve du respect des formalités administratives et de la transmission des pièces justificatives </a:t>
            </a:r>
            <a:r>
              <a:rPr lang="fr-FR" sz="1400" dirty="0" smtClean="0">
                <a:ea typeface="Arial" panose="020B0604020202020204" pitchFamily="34" charset="0"/>
              </a:rPr>
              <a:t>prévues par la convention-cadre</a:t>
            </a:r>
          </a:p>
          <a:p>
            <a:pPr marL="800100" lvl="1" indent="-342900" algn="just">
              <a:buFont typeface="Courier New" panose="02070309020205020404" pitchFamily="49" charset="0"/>
              <a:buChar char="o"/>
            </a:pPr>
            <a:r>
              <a:rPr lang="fr-FR" sz="1400" dirty="0" smtClean="0">
                <a:ea typeface="Arial" panose="020B0604020202020204" pitchFamily="34" charset="0"/>
              </a:rPr>
              <a:t>En cas de rachat d’une ancienne ADS, il appartient à l’entreprise de taxi de s’assurer que l’ADS du vendeur : </a:t>
            </a:r>
          </a:p>
          <a:p>
            <a:pPr marL="1257300" lvl="2" indent="-342900" algn="just">
              <a:buFont typeface="Wingdings" panose="05000000000000000000" pitchFamily="2" charset="2"/>
              <a:buChar char="§"/>
            </a:pPr>
            <a:r>
              <a:rPr lang="fr-FR" sz="1400" dirty="0" smtClean="0">
                <a:ea typeface="Arial" panose="020B0604020202020204" pitchFamily="34" charset="0"/>
              </a:rPr>
              <a:t>Est </a:t>
            </a:r>
            <a:r>
              <a:rPr lang="fr-FR" sz="1400" dirty="0">
                <a:ea typeface="Arial" panose="020B0604020202020204" pitchFamily="34" charset="0"/>
              </a:rPr>
              <a:t>toujours conventionnée (sans suspension du conventionnement) au moment du rachat </a:t>
            </a:r>
          </a:p>
          <a:p>
            <a:pPr marL="1257300" lvl="2" indent="-342900" algn="just">
              <a:buFont typeface="Wingdings" panose="05000000000000000000" pitchFamily="2" charset="2"/>
              <a:buChar char="§"/>
            </a:pPr>
            <a:r>
              <a:rPr lang="fr-FR" sz="1400" dirty="0" smtClean="0">
                <a:ea typeface="Arial" panose="020B0604020202020204" pitchFamily="34" charset="0"/>
              </a:rPr>
              <a:t>Et </a:t>
            </a:r>
            <a:r>
              <a:rPr lang="fr-FR" sz="1400" dirty="0">
                <a:ea typeface="Arial" panose="020B0604020202020204" pitchFamily="34" charset="0"/>
              </a:rPr>
              <a:t>avait une activité de transport de patients suffisante : le conventionnement ne sera octroyé que si l’ancien titulaire avait une activité de transport d’assurés suffisante (au moins 30 transports facturés à l’Assurance </a:t>
            </a:r>
            <a:r>
              <a:rPr lang="fr-FR" sz="1400" dirty="0" smtClean="0">
                <a:ea typeface="Arial" panose="020B0604020202020204" pitchFamily="34" charset="0"/>
              </a:rPr>
              <a:t>maladie </a:t>
            </a:r>
            <a:r>
              <a:rPr lang="fr-FR" sz="1400" dirty="0">
                <a:ea typeface="Arial" panose="020B0604020202020204" pitchFamily="34" charset="0"/>
              </a:rPr>
              <a:t>par trimestre au titre de </a:t>
            </a:r>
            <a:r>
              <a:rPr lang="fr-FR" sz="1400" dirty="0" smtClean="0">
                <a:ea typeface="Arial" panose="020B0604020202020204" pitchFamily="34" charset="0"/>
              </a:rPr>
              <a:t>l’ADS)</a:t>
            </a:r>
          </a:p>
          <a:p>
            <a:pPr marL="1257300" lvl="2" indent="-342900" algn="just">
              <a:buFont typeface="Wingdings" panose="05000000000000000000" pitchFamily="2" charset="2"/>
              <a:buChar char="§"/>
            </a:pPr>
            <a:r>
              <a:rPr lang="fr-FR" sz="1400" dirty="0" smtClean="0">
                <a:ea typeface="Arial" panose="020B0604020202020204" pitchFamily="34" charset="0"/>
              </a:rPr>
              <a:t>Si </a:t>
            </a:r>
            <a:r>
              <a:rPr lang="fr-FR" sz="1400" dirty="0">
                <a:ea typeface="Arial" panose="020B0604020202020204" pitchFamily="34" charset="0"/>
              </a:rPr>
              <a:t>ces 2 conditions ne sont pas remplies, la demande de conventionnement sera soumise à l’avis de </a:t>
            </a:r>
            <a:r>
              <a:rPr lang="fr-FR" sz="1400" dirty="0" smtClean="0">
                <a:ea typeface="Arial" panose="020B0604020202020204" pitchFamily="34" charset="0"/>
              </a:rPr>
              <a:t>la CPL</a:t>
            </a:r>
          </a:p>
          <a:p>
            <a:pPr lvl="2" algn="just"/>
            <a:endParaRPr lang="fr-FR" sz="1400" dirty="0" smtClean="0">
              <a:ea typeface="Arial" panose="020B0604020202020204" pitchFamily="34" charset="0"/>
            </a:endParaRPr>
          </a:p>
          <a:p>
            <a:pPr marL="342900" lvl="0" indent="-342900" algn="just">
              <a:spcBef>
                <a:spcPts val="600"/>
              </a:spcBef>
              <a:spcAft>
                <a:spcPts val="1000"/>
              </a:spcAft>
              <a:buFont typeface="Arial" panose="020B0604020202020204" pitchFamily="34" charset="0"/>
              <a:buChar char="•"/>
            </a:pPr>
            <a:r>
              <a:rPr lang="fr-FR" sz="1400" b="1" dirty="0" smtClean="0">
                <a:ea typeface="Calibri" panose="020F0502020204030204" pitchFamily="34" charset="0"/>
              </a:rPr>
              <a:t>Le primo-conventionnement </a:t>
            </a:r>
            <a:r>
              <a:rPr lang="fr-FR" sz="1400" b="1" dirty="0">
                <a:ea typeface="Calibri" panose="020F0502020204030204" pitchFamily="34" charset="0"/>
              </a:rPr>
              <a:t>d’une </a:t>
            </a:r>
            <a:r>
              <a:rPr lang="fr-FR" sz="1400" b="1" dirty="0" smtClean="0">
                <a:ea typeface="Calibri" panose="020F0502020204030204" pitchFamily="34" charset="0"/>
              </a:rPr>
              <a:t>ADS</a:t>
            </a:r>
          </a:p>
          <a:p>
            <a:pPr marL="800100" lvl="1" indent="-342900" algn="just">
              <a:buFont typeface="Courier New" panose="02070309020205020404" pitchFamily="49" charset="0"/>
              <a:buChar char="o"/>
            </a:pPr>
            <a:r>
              <a:rPr lang="fr-FR" sz="1400" dirty="0" smtClean="0">
                <a:ea typeface="Arial" panose="020B0604020202020204" pitchFamily="34" charset="0"/>
              </a:rPr>
              <a:t>Le </a:t>
            </a:r>
            <a:r>
              <a:rPr lang="fr-FR" sz="1400" dirty="0">
                <a:ea typeface="Arial" panose="020B0604020202020204" pitchFamily="34" charset="0"/>
              </a:rPr>
              <a:t>conventionnement pourra être attribué au titulaire de l’autorisation de stationnement (ADS) ou à son exploitant, si et seulement si, il peut justifier d’une </a:t>
            </a:r>
            <a:r>
              <a:rPr lang="fr-FR" sz="1400" u="sng" dirty="0">
                <a:ea typeface="Arial" panose="020B0604020202020204" pitchFamily="34" charset="0"/>
              </a:rPr>
              <a:t>exploitation effective et continue d’au moins 3 ans </a:t>
            </a:r>
            <a:r>
              <a:rPr lang="fr-FR" sz="1400" dirty="0">
                <a:ea typeface="Arial" panose="020B0604020202020204" pitchFamily="34" charset="0"/>
              </a:rPr>
              <a:t>à la date de la demande de </a:t>
            </a:r>
            <a:r>
              <a:rPr lang="fr-FR" sz="1400" dirty="0" smtClean="0">
                <a:ea typeface="Arial" panose="020B0604020202020204" pitchFamily="34" charset="0"/>
              </a:rPr>
              <a:t>conventionnement</a:t>
            </a:r>
          </a:p>
          <a:p>
            <a:pPr marL="800100" lvl="1" indent="-342900" algn="just">
              <a:buFont typeface="Courier New" panose="02070309020205020404" pitchFamily="49" charset="0"/>
              <a:buChar char="o"/>
            </a:pPr>
            <a:r>
              <a:rPr lang="fr-FR" sz="1400" dirty="0" smtClean="0">
                <a:ea typeface="Calibri" panose="020F0502020204030204" pitchFamily="34" charset="0"/>
              </a:rPr>
              <a:t>Et il est soumis à </a:t>
            </a:r>
            <a:r>
              <a:rPr lang="fr-FR" sz="1400" u="sng" dirty="0" smtClean="0">
                <a:ea typeface="Calibri" panose="020F0502020204030204" pitchFamily="34" charset="0"/>
              </a:rPr>
              <a:t>l’avis </a:t>
            </a:r>
            <a:r>
              <a:rPr lang="fr-FR" sz="1400" u="sng" dirty="0">
                <a:ea typeface="Calibri" panose="020F0502020204030204" pitchFamily="34" charset="0"/>
              </a:rPr>
              <a:t>de la commission paritaire </a:t>
            </a:r>
            <a:r>
              <a:rPr lang="fr-FR" sz="1400" u="sng" dirty="0" smtClean="0">
                <a:ea typeface="Calibri" panose="020F0502020204030204" pitchFamily="34" charset="0"/>
              </a:rPr>
              <a:t>locale</a:t>
            </a:r>
          </a:p>
          <a:p>
            <a:pPr marL="1257300" lvl="2" indent="-342900" algn="just">
              <a:buFont typeface="Courier New" panose="02070309020205020404" pitchFamily="49" charset="0"/>
              <a:buChar char="o"/>
            </a:pPr>
            <a:r>
              <a:rPr lang="fr-FR" sz="1400" dirty="0" smtClean="0">
                <a:ea typeface="Calibri" panose="020F0502020204030204" pitchFamily="34" charset="0"/>
              </a:rPr>
              <a:t>Qui est fonction </a:t>
            </a:r>
            <a:r>
              <a:rPr lang="fr-FR" sz="1400" dirty="0">
                <a:ea typeface="Calibri" panose="020F0502020204030204" pitchFamily="34" charset="0"/>
              </a:rPr>
              <a:t>des besoins territoriaux en transport des patients et de l’offre disponible, </a:t>
            </a:r>
          </a:p>
          <a:p>
            <a:pPr marL="1257300" lvl="2" indent="-342900" algn="just">
              <a:buFont typeface="Courier New" panose="02070309020205020404" pitchFamily="49" charset="0"/>
              <a:buChar char="o"/>
            </a:pPr>
            <a:r>
              <a:rPr lang="fr-FR" sz="1400" dirty="0">
                <a:ea typeface="Calibri" panose="020F0502020204030204" pitchFamily="34" charset="0"/>
              </a:rPr>
              <a:t>Les demandes de conventionnement sont étudiées en fonction de la date de la demande : les demandes seront étudiées de la plus ancienne à la plus récente</a:t>
            </a:r>
            <a:r>
              <a:rPr lang="fr-FR" sz="1400" dirty="0" smtClean="0">
                <a:ea typeface="Calibri" panose="020F0502020204030204" pitchFamily="34" charset="0"/>
              </a:rPr>
              <a:t>.</a:t>
            </a:r>
          </a:p>
          <a:p>
            <a:pPr marL="1257300" lvl="2" indent="-342900" algn="just">
              <a:buFont typeface="Courier New" panose="02070309020205020404" pitchFamily="49" charset="0"/>
              <a:buChar char="o"/>
            </a:pPr>
            <a:r>
              <a:rPr lang="fr-FR" sz="1400" dirty="0" smtClean="0">
                <a:ea typeface="Calibri" panose="020F0502020204030204" pitchFamily="34" charset="0"/>
              </a:rPr>
              <a:t>Une liste d’attente est mise en place pour les refus de conventionnement. </a:t>
            </a:r>
          </a:p>
        </p:txBody>
      </p:sp>
      <p:sp>
        <p:nvSpPr>
          <p:cNvPr id="5" name="Titre 1"/>
          <p:cNvSpPr txBox="1">
            <a:spLocks/>
          </p:cNvSpPr>
          <p:nvPr/>
        </p:nvSpPr>
        <p:spPr>
          <a:xfrm>
            <a:off x="395469" y="222318"/>
            <a:ext cx="11439221" cy="791093"/>
          </a:xfrm>
          <a:prstGeom prst="rect">
            <a:avLst/>
          </a:prstGeom>
          <a:solidFill>
            <a:schemeClr val="tx1"/>
          </a:solidFill>
          <a:ln w="3175">
            <a:noFill/>
          </a:ln>
        </p:spPr>
        <p:txBody>
          <a:bodyPr vert="horz" lIns="864000" tIns="72000" rIns="72000" bIns="72000" rtlCol="0" anchor="ctr">
            <a:noAutofit/>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r>
              <a:rPr lang="fr-FR" sz="2000" dirty="0" smtClean="0"/>
              <a:t>Les Conditions </a:t>
            </a:r>
            <a:r>
              <a:rPr lang="fr-FR" sz="2000" dirty="0"/>
              <a:t>relatives à l’accès au conventionnement</a:t>
            </a:r>
          </a:p>
        </p:txBody>
      </p:sp>
    </p:spTree>
    <p:extLst>
      <p:ext uri="{BB962C8B-B14F-4D97-AF65-F5344CB8AC3E}">
        <p14:creationId xmlns:p14="http://schemas.microsoft.com/office/powerpoint/2010/main" val="332728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6E1D47-1F69-4BBC-B2A6-88CBB5C56AD5}"/>
              </a:ext>
            </a:extLst>
          </p:cNvPr>
          <p:cNvSpPr>
            <a:spLocks noGrp="1"/>
          </p:cNvSpPr>
          <p:nvPr>
            <p:ph type="body" sz="quarter" idx="27"/>
          </p:nvPr>
        </p:nvSpPr>
        <p:spPr/>
        <p:txBody>
          <a:bodyPr/>
          <a:lstStyle/>
          <a:p>
            <a:endParaRPr lang="fr-FR" dirty="0"/>
          </a:p>
        </p:txBody>
      </p:sp>
      <p:sp>
        <p:nvSpPr>
          <p:cNvPr id="3" name="Text Placeholder 2">
            <a:extLst>
              <a:ext uri="{FF2B5EF4-FFF2-40B4-BE49-F238E27FC236}">
                <a16:creationId xmlns:a16="http://schemas.microsoft.com/office/drawing/2014/main" id="{AF144C1F-3373-4674-B5BD-B927F052568C}"/>
              </a:ext>
            </a:extLst>
          </p:cNvPr>
          <p:cNvSpPr>
            <a:spLocks noGrp="1"/>
          </p:cNvSpPr>
          <p:nvPr>
            <p:ph type="body" sz="quarter" idx="3"/>
          </p:nvPr>
        </p:nvSpPr>
        <p:spPr>
          <a:xfrm>
            <a:off x="1538559" y="3000049"/>
            <a:ext cx="8528550" cy="1692000"/>
          </a:xfrm>
        </p:spPr>
        <p:txBody>
          <a:bodyPr>
            <a:normAutofit/>
          </a:bodyPr>
          <a:lstStyle/>
          <a:p>
            <a:r>
              <a:rPr lang="fr-FR" b="1" dirty="0" smtClean="0">
                <a:ea typeface="Calibri" panose="020F0502020204030204" pitchFamily="34" charset="0"/>
                <a:cs typeface="Calibri" panose="020F0502020204030204" pitchFamily="34" charset="0"/>
              </a:rPr>
              <a:t>La tarification et la facturation</a:t>
            </a:r>
            <a:endParaRPr lang="fr-FR" dirty="0"/>
          </a:p>
        </p:txBody>
      </p:sp>
      <p:sp>
        <p:nvSpPr>
          <p:cNvPr id="4" name="Slide Number Placeholder 3">
            <a:extLst>
              <a:ext uri="{FF2B5EF4-FFF2-40B4-BE49-F238E27FC236}">
                <a16:creationId xmlns:a16="http://schemas.microsoft.com/office/drawing/2014/main" id="{B827F949-48F8-4782-8E5A-A576EA72C904}"/>
              </a:ext>
            </a:extLst>
          </p:cNvPr>
          <p:cNvSpPr>
            <a:spLocks noGrp="1"/>
          </p:cNvSpPr>
          <p:nvPr>
            <p:ph type="sldNum" sz="quarter" idx="26"/>
          </p:nvPr>
        </p:nvSpPr>
        <p:spPr/>
        <p:txBody>
          <a:bodyPr/>
          <a:lstStyle/>
          <a:p>
            <a:fld id="{975A587B-5814-4D9B-9598-FE9CB954CB01}" type="slidenum">
              <a:rPr lang="fr-FR" smtClean="0"/>
              <a:pPr/>
              <a:t>7</a:t>
            </a:fld>
            <a:endParaRPr lang="fr-FR" dirty="0"/>
          </a:p>
        </p:txBody>
      </p:sp>
      <p:sp>
        <p:nvSpPr>
          <p:cNvPr id="5" name="Text Placeholder 4">
            <a:extLst>
              <a:ext uri="{FF2B5EF4-FFF2-40B4-BE49-F238E27FC236}">
                <a16:creationId xmlns:a16="http://schemas.microsoft.com/office/drawing/2014/main" id="{2428EA16-5E27-4ACD-933E-E2D1939CC47C}"/>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37336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567668" y="247488"/>
            <a:ext cx="11196000" cy="791093"/>
          </a:xfrm>
          <a:solidFill>
            <a:schemeClr val="tx1"/>
          </a:solidFill>
        </p:spPr>
        <p:txBody>
          <a:bodyPr>
            <a:noAutofit/>
          </a:bodyPr>
          <a:lstStyle/>
          <a:p>
            <a:r>
              <a:rPr lang="fr-FR" sz="2000" dirty="0" smtClean="0"/>
              <a:t>Les principes de la nouvelle tarification </a:t>
            </a:r>
            <a:endParaRPr lang="fr-FR" sz="2000" dirty="0"/>
          </a:p>
        </p:txBody>
      </p:sp>
      <p:sp>
        <p:nvSpPr>
          <p:cNvPr id="8" name="Rectangle 7"/>
          <p:cNvSpPr/>
          <p:nvPr/>
        </p:nvSpPr>
        <p:spPr>
          <a:xfrm>
            <a:off x="494436" y="1504056"/>
            <a:ext cx="11196000" cy="4739759"/>
          </a:xfrm>
          <a:prstGeom prst="rect">
            <a:avLst/>
          </a:prstGeom>
        </p:spPr>
        <p:txBody>
          <a:bodyPr wrap="square">
            <a:spAutoFit/>
          </a:bodyPr>
          <a:lstStyle/>
          <a:p>
            <a:pPr marL="285750" indent="-285750" algn="just">
              <a:buFont typeface="Arial" panose="020B0604020202020204" pitchFamily="34" charset="0"/>
              <a:buChar char="•"/>
            </a:pPr>
            <a:r>
              <a:rPr lang="fr-FR" dirty="0"/>
              <a:t>Chaque entreprise doit facturer selon les modalités de tarification du département d’origine de l’ADS et non pas en fonction du siège de l’entreprise de taxi. </a:t>
            </a: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smtClean="0"/>
              <a:t>Les </a:t>
            </a:r>
            <a:r>
              <a:rPr lang="fr-FR" dirty="0"/>
              <a:t>frais de transport sont facturés sur la base </a:t>
            </a:r>
            <a:r>
              <a:rPr lang="fr-FR" dirty="0" smtClean="0"/>
              <a:t>du « </a:t>
            </a:r>
            <a:r>
              <a:rPr lang="fr-FR" u="sng" dirty="0" smtClean="0"/>
              <a:t>trajet en charge</a:t>
            </a:r>
            <a:r>
              <a:rPr lang="fr-FR" dirty="0" smtClean="0"/>
              <a:t> », soit la distance </a:t>
            </a:r>
            <a:r>
              <a:rPr lang="fr-FR" dirty="0"/>
              <a:t>séparant le point de prise en charge du patient de la structure de soins prescrite. </a:t>
            </a:r>
            <a:r>
              <a:rPr lang="fr-FR" b="1" dirty="0" smtClean="0"/>
              <a:t>Les frais d’approche</a:t>
            </a:r>
            <a:r>
              <a:rPr lang="fr-FR" b="1" dirty="0"/>
              <a:t> </a:t>
            </a:r>
            <a:r>
              <a:rPr lang="fr-FR" b="1" dirty="0" smtClean="0"/>
              <a:t>ne sont pas facturables.</a:t>
            </a: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smtClean="0"/>
              <a:t>Le principe de la nouvelle tarification est </a:t>
            </a:r>
            <a:r>
              <a:rPr lang="fr-FR" dirty="0"/>
              <a:t>de favoriser la rentabilité des trajets « en charge » afin de répondre au besoin de la population au lieu de rémunérer de l’attente et des retours à </a:t>
            </a:r>
            <a:r>
              <a:rPr lang="fr-FR" dirty="0" smtClean="0"/>
              <a:t>vide.</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smtClean="0"/>
              <a:t>A </a:t>
            </a:r>
            <a:r>
              <a:rPr lang="fr-FR" dirty="0"/>
              <a:t>compter du </a:t>
            </a:r>
            <a:r>
              <a:rPr lang="fr-FR" dirty="0" smtClean="0"/>
              <a:t>1</a:t>
            </a:r>
            <a:r>
              <a:rPr lang="fr-FR" baseline="30000" dirty="0" smtClean="0"/>
              <a:t>er</a:t>
            </a:r>
            <a:r>
              <a:rPr lang="fr-FR" dirty="0" smtClean="0"/>
              <a:t> novembre 2025, l’entreprise </a:t>
            </a:r>
            <a:r>
              <a:rPr lang="fr-FR" dirty="0"/>
              <a:t>de taxi conventionnée s’engage à respecter les tarifs et les règles de tarification fixés par ailleurs dans l’annexe 2 de la convention-cadre.   </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smtClean="0"/>
              <a:t>Désormais il s’agit d’une tarification </a:t>
            </a:r>
            <a:r>
              <a:rPr lang="fr-FR" dirty="0"/>
              <a:t>propre Assurance Maladie </a:t>
            </a:r>
            <a:r>
              <a:rPr lang="fr-FR" dirty="0" smtClean="0"/>
              <a:t>qui est </a:t>
            </a:r>
            <a:r>
              <a:rPr lang="fr-FR" dirty="0"/>
              <a:t>complètement désindexée des tarifs </a:t>
            </a:r>
            <a:r>
              <a:rPr lang="fr-FR" dirty="0" smtClean="0"/>
              <a:t>préfectoraux, </a:t>
            </a:r>
            <a:r>
              <a:rPr lang="fr-FR" dirty="0"/>
              <a:t>les éventuelles ajustements ou évolutions seront déterminées lors du comité de </a:t>
            </a:r>
            <a:r>
              <a:rPr lang="fr-FR" dirty="0" smtClean="0"/>
              <a:t>suivi. </a:t>
            </a:r>
          </a:p>
          <a:p>
            <a:pPr marL="285750" indent="-285750" algn="just">
              <a:buFont typeface="Arial" panose="020B0604020202020204" pitchFamily="34" charset="0"/>
              <a:buChar char="•"/>
            </a:pPr>
            <a:endParaRPr lang="fr-FR" sz="1600" dirty="0"/>
          </a:p>
          <a:p>
            <a:pPr algn="just"/>
            <a:endParaRPr lang="fr-FR" sz="1600" dirty="0" smtClean="0"/>
          </a:p>
        </p:txBody>
      </p:sp>
    </p:spTree>
    <p:extLst>
      <p:ext uri="{BB962C8B-B14F-4D97-AF65-F5344CB8AC3E}">
        <p14:creationId xmlns:p14="http://schemas.microsoft.com/office/powerpoint/2010/main" val="384946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A4D2BC33-70C7-6CFF-5625-2CC62F09B342}"/>
              </a:ext>
            </a:extLst>
          </p:cNvPr>
          <p:cNvSpPr txBox="1"/>
          <p:nvPr/>
        </p:nvSpPr>
        <p:spPr>
          <a:xfrm>
            <a:off x="535828" y="1143561"/>
            <a:ext cx="3167523" cy="952128"/>
          </a:xfrm>
          <a:prstGeom prst="rect">
            <a:avLst/>
          </a:prstGeom>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r>
              <a:rPr lang="fr-FR" sz="1400" b="1" dirty="0">
                <a:solidFill>
                  <a:schemeClr val="bg1"/>
                </a:solidFill>
              </a:rPr>
              <a:t>Forfait prise en charge et accompagnement</a:t>
            </a:r>
          </a:p>
        </p:txBody>
      </p:sp>
      <p:sp>
        <p:nvSpPr>
          <p:cNvPr id="2" name="Plus 1"/>
          <p:cNvSpPr/>
          <p:nvPr/>
        </p:nvSpPr>
        <p:spPr>
          <a:xfrm>
            <a:off x="3837220" y="1530095"/>
            <a:ext cx="278675" cy="34732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3" name="TextBox 83">
            <a:extLst>
              <a:ext uri="{FF2B5EF4-FFF2-40B4-BE49-F238E27FC236}">
                <a16:creationId xmlns:a16="http://schemas.microsoft.com/office/drawing/2014/main" id="{A4D2BC33-70C7-6CFF-5625-2CC62F09B342}"/>
              </a:ext>
            </a:extLst>
          </p:cNvPr>
          <p:cNvSpPr txBox="1"/>
          <p:nvPr/>
        </p:nvSpPr>
        <p:spPr>
          <a:xfrm>
            <a:off x="4306628" y="1127460"/>
            <a:ext cx="3023208" cy="968229"/>
          </a:xfrm>
          <a:prstGeom prst="rect">
            <a:avLst/>
          </a:prstGeom>
        </p:spPr>
        <p:style>
          <a:lnRef idx="3">
            <a:schemeClr val="lt1"/>
          </a:lnRef>
          <a:fillRef idx="1">
            <a:schemeClr val="accent3"/>
          </a:fillRef>
          <a:effectRef idx="1">
            <a:schemeClr val="accent3"/>
          </a:effectRef>
          <a:fontRef idx="minor">
            <a:schemeClr val="lt1"/>
          </a:fontRef>
        </p:style>
        <p:txBody>
          <a:bodyPr wrap="square" rtlCol="0" anchor="ctr">
            <a:noAutofit/>
          </a:bodyPr>
          <a:lstStyle/>
          <a:p>
            <a:pPr algn="ctr"/>
            <a:r>
              <a:rPr lang="fr-FR" sz="1400" b="1" dirty="0">
                <a:solidFill>
                  <a:schemeClr val="bg1"/>
                </a:solidFill>
              </a:rPr>
              <a:t>Tarif kilométrique départemental</a:t>
            </a:r>
          </a:p>
        </p:txBody>
      </p:sp>
      <p:sp>
        <p:nvSpPr>
          <p:cNvPr id="45" name="Rectangle 44"/>
          <p:cNvSpPr/>
          <p:nvPr/>
        </p:nvSpPr>
        <p:spPr>
          <a:xfrm>
            <a:off x="8056601" y="1103967"/>
            <a:ext cx="3416040" cy="967869"/>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endParaRPr lang="fr-FR" sz="1400" b="1" dirty="0">
              <a:solidFill>
                <a:schemeClr val="bg1"/>
              </a:solidFill>
            </a:endParaRPr>
          </a:p>
          <a:p>
            <a:pPr algn="ctr"/>
            <a:r>
              <a:rPr lang="fr-FR" sz="1400" b="1" dirty="0">
                <a:solidFill>
                  <a:schemeClr val="bg1"/>
                </a:solidFill>
              </a:rPr>
              <a:t>Eventuels suppléments </a:t>
            </a:r>
          </a:p>
          <a:p>
            <a:pPr marL="285744" indent="-285744">
              <a:buFontTx/>
              <a:buChar char="-"/>
            </a:pPr>
            <a:endParaRPr lang="fr-FR" sz="1400" b="1" dirty="0">
              <a:solidFill>
                <a:schemeClr val="bg1"/>
              </a:solidFill>
            </a:endParaRPr>
          </a:p>
        </p:txBody>
      </p:sp>
      <p:sp>
        <p:nvSpPr>
          <p:cNvPr id="16" name="Plus 15"/>
          <p:cNvSpPr/>
          <p:nvPr/>
        </p:nvSpPr>
        <p:spPr>
          <a:xfrm>
            <a:off x="7475071" y="1469610"/>
            <a:ext cx="278675" cy="34732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Rectangle 7"/>
          <p:cNvSpPr/>
          <p:nvPr/>
        </p:nvSpPr>
        <p:spPr>
          <a:xfrm>
            <a:off x="172129" y="6181661"/>
            <a:ext cx="9931591" cy="676339"/>
          </a:xfrm>
          <a:prstGeom prst="rect">
            <a:avLst/>
          </a:prstGeom>
        </p:spPr>
        <p:txBody>
          <a:bodyPr wrap="square">
            <a:spAutoFit/>
          </a:bodyPr>
          <a:lstStyle/>
          <a:p>
            <a:pPr algn="just">
              <a:lnSpc>
                <a:spcPct val="115000"/>
              </a:lnSpc>
            </a:pPr>
            <a:r>
              <a:rPr lang="fr-FR" sz="1100" i="1" dirty="0"/>
              <a:t>NB : Une majoration de 50% du montant est appliquée sur la facture (hors supplément TPMR et frais de péage) dès lors que le transport a lieu :</a:t>
            </a:r>
          </a:p>
          <a:p>
            <a:pPr algn="just">
              <a:lnSpc>
                <a:spcPct val="115000"/>
              </a:lnSpc>
            </a:pPr>
            <a:r>
              <a:rPr lang="fr-FR" sz="1100" i="1" dirty="0"/>
              <a:t>- Entre 20h et 8h : ce tarif s’applique intégralement lorsque plus de la moitié du temps de transport en charge est effectué entre 20h et 8h ;</a:t>
            </a:r>
          </a:p>
          <a:p>
            <a:pPr algn="just">
              <a:lnSpc>
                <a:spcPct val="115000"/>
              </a:lnSpc>
            </a:pPr>
            <a:r>
              <a:rPr lang="fr-FR" sz="1100" i="1" dirty="0"/>
              <a:t>- Ou un dimanche ou un jour férié. Le tarif du dimanche s’applique à compter du samedi 12h. </a:t>
            </a:r>
          </a:p>
        </p:txBody>
      </p:sp>
      <p:sp>
        <p:nvSpPr>
          <p:cNvPr id="18" name="Titre 1"/>
          <p:cNvSpPr>
            <a:spLocks noGrp="1"/>
          </p:cNvSpPr>
          <p:nvPr>
            <p:ph type="title"/>
          </p:nvPr>
        </p:nvSpPr>
        <p:spPr>
          <a:xfrm>
            <a:off x="559558" y="247489"/>
            <a:ext cx="11204111" cy="803391"/>
          </a:xfrm>
          <a:solidFill>
            <a:schemeClr val="tx1"/>
          </a:solidFill>
        </p:spPr>
        <p:txBody>
          <a:bodyPr>
            <a:noAutofit/>
          </a:bodyPr>
          <a:lstStyle/>
          <a:p>
            <a:r>
              <a:rPr lang="fr-FR" sz="2000" dirty="0"/>
              <a:t>Les composantes de la nouvelle </a:t>
            </a:r>
            <a:r>
              <a:rPr lang="fr-FR" sz="2000" dirty="0" smtClean="0"/>
              <a:t>tarification</a:t>
            </a:r>
            <a:endParaRPr lang="fr-FR" sz="2000" dirty="0"/>
          </a:p>
        </p:txBody>
      </p:sp>
      <p:sp>
        <p:nvSpPr>
          <p:cNvPr id="19" name="Rectangle 18"/>
          <p:cNvSpPr/>
          <p:nvPr/>
        </p:nvSpPr>
        <p:spPr>
          <a:xfrm>
            <a:off x="7683989" y="2534253"/>
            <a:ext cx="3788652" cy="1384995"/>
          </a:xfrm>
          <a:prstGeom prst="rect">
            <a:avLst/>
          </a:prstGeom>
        </p:spPr>
        <p:txBody>
          <a:bodyPr wrap="square">
            <a:spAutoFit/>
          </a:bodyPr>
          <a:lstStyle/>
          <a:p>
            <a:pPr marL="171446" indent="-171446" algn="just">
              <a:buFont typeface="Arial" panose="020B0604020202020204" pitchFamily="34" charset="0"/>
              <a:buChar char="•"/>
            </a:pPr>
            <a:r>
              <a:rPr lang="fr-FR" sz="1200" dirty="0"/>
              <a:t>TPMR = </a:t>
            </a:r>
            <a:r>
              <a:rPr lang="fr-FR" sz="1200" dirty="0" smtClean="0"/>
              <a:t>30€</a:t>
            </a:r>
            <a:endParaRPr lang="fr-FR" sz="1200" dirty="0"/>
          </a:p>
          <a:p>
            <a:pPr marL="171446" indent="-171446" algn="just">
              <a:buFont typeface="Arial" panose="020B0604020202020204" pitchFamily="34" charset="0"/>
              <a:buChar char="•"/>
            </a:pPr>
            <a:r>
              <a:rPr lang="fr-FR" sz="1200" dirty="0"/>
              <a:t>Péage</a:t>
            </a:r>
          </a:p>
          <a:p>
            <a:pPr marL="171446" indent="-171446" algn="just">
              <a:buFont typeface="Arial" panose="020B0604020202020204" pitchFamily="34" charset="0"/>
              <a:buChar char="•"/>
            </a:pPr>
            <a:r>
              <a:rPr lang="fr-FR" sz="1200" dirty="0"/>
              <a:t>Forfait pour répondre à des spécificités locales en fonction des situations locales et carences </a:t>
            </a:r>
            <a:r>
              <a:rPr lang="fr-FR" sz="1200" u="sng" dirty="0"/>
              <a:t>constatées</a:t>
            </a:r>
          </a:p>
          <a:p>
            <a:pPr marL="171446" indent="-171446" algn="just">
              <a:buFont typeface="Arial" panose="020B0604020202020204" pitchFamily="34" charset="0"/>
              <a:buChar char="•"/>
            </a:pPr>
            <a:r>
              <a:rPr lang="fr-FR" sz="1200" dirty="0"/>
              <a:t>Forfait DROM : 3€ par trajet </a:t>
            </a:r>
          </a:p>
          <a:p>
            <a:pPr marL="171446" indent="-171446" algn="just">
              <a:buFont typeface="Arial" panose="020B0604020202020204" pitchFamily="34" charset="0"/>
              <a:buChar char="•"/>
            </a:pPr>
            <a:endParaRPr lang="fr-FR" sz="1200" dirty="0"/>
          </a:p>
        </p:txBody>
      </p:sp>
      <p:sp>
        <p:nvSpPr>
          <p:cNvPr id="20" name="Rectangle 19"/>
          <p:cNvSpPr/>
          <p:nvPr/>
        </p:nvSpPr>
        <p:spPr>
          <a:xfrm>
            <a:off x="512210" y="2188370"/>
            <a:ext cx="3585320" cy="3677930"/>
          </a:xfrm>
          <a:prstGeom prst="rect">
            <a:avLst/>
          </a:prstGeom>
        </p:spPr>
        <p:txBody>
          <a:bodyPr wrap="square">
            <a:spAutoFit/>
          </a:bodyPr>
          <a:lstStyle/>
          <a:p>
            <a:r>
              <a:rPr lang="fr-FR" sz="1200" b="1" u="sng" dirty="0">
                <a:solidFill>
                  <a:schemeClr val="accent6"/>
                </a:solidFill>
              </a:rPr>
              <a:t>Forfait prise en charge et accompagnement </a:t>
            </a:r>
            <a:r>
              <a:rPr lang="fr-FR" sz="1200" b="1" dirty="0">
                <a:solidFill>
                  <a:schemeClr val="accent6"/>
                </a:solidFill>
              </a:rPr>
              <a:t>13€</a:t>
            </a:r>
            <a:r>
              <a:rPr lang="fr-FR" sz="1200" b="1" dirty="0"/>
              <a:t> </a:t>
            </a:r>
            <a:r>
              <a:rPr lang="fr-FR" sz="1200" dirty="0"/>
              <a:t>facturable pour chaque trajet incluant les </a:t>
            </a:r>
            <a:r>
              <a:rPr lang="fr-FR" sz="1200" b="1" dirty="0">
                <a:solidFill>
                  <a:schemeClr val="accent6"/>
                </a:solidFill>
              </a:rPr>
              <a:t>4 premiers kilomètres </a:t>
            </a:r>
            <a:r>
              <a:rPr lang="fr-FR" sz="1200" b="1" dirty="0" smtClean="0">
                <a:solidFill>
                  <a:schemeClr val="accent6"/>
                </a:solidFill>
              </a:rPr>
              <a:t>parcourus</a:t>
            </a:r>
          </a:p>
          <a:p>
            <a:endParaRPr lang="fr-FR" sz="1200" b="1" dirty="0"/>
          </a:p>
          <a:p>
            <a:r>
              <a:rPr lang="fr-FR" sz="1200" b="1" u="sng" dirty="0">
                <a:solidFill>
                  <a:schemeClr val="accent6"/>
                </a:solidFill>
              </a:rPr>
              <a:t>Forfait « Grande ville » </a:t>
            </a:r>
            <a:r>
              <a:rPr lang="fr-FR" sz="1200" dirty="0"/>
              <a:t>: </a:t>
            </a:r>
            <a:r>
              <a:rPr lang="fr-FR" sz="1200" b="1" dirty="0">
                <a:solidFill>
                  <a:schemeClr val="accent6"/>
                </a:solidFill>
              </a:rPr>
              <a:t>+15€ </a:t>
            </a:r>
            <a:r>
              <a:rPr lang="fr-FR" sz="1200" dirty="0"/>
              <a:t>facturable en complément du forfait de prise en charge pour tous les transports de patient </a:t>
            </a:r>
            <a:r>
              <a:rPr lang="fr-FR" sz="1200" b="1" dirty="0"/>
              <a:t>pris en charge et/ou déposé dans une « Grande ville »* et départements 92,93,94)</a:t>
            </a:r>
          </a:p>
          <a:p>
            <a:pPr marL="628635" lvl="1" indent="-171446">
              <a:buFont typeface="Wingdings" panose="05000000000000000000" pitchFamily="2" charset="2"/>
              <a:buChar char="à"/>
            </a:pPr>
            <a:r>
              <a:rPr lang="fr-FR" sz="1200" dirty="0">
                <a:sym typeface="Wingdings" panose="05000000000000000000" pitchFamily="2" charset="2"/>
              </a:rPr>
              <a:t>Soit </a:t>
            </a:r>
            <a:r>
              <a:rPr lang="fr-FR" sz="1200" b="1" dirty="0">
                <a:solidFill>
                  <a:schemeClr val="accent6"/>
                </a:solidFill>
                <a:sym typeface="Wingdings" panose="05000000000000000000" pitchFamily="2" charset="2"/>
              </a:rPr>
              <a:t>28€ </a:t>
            </a:r>
            <a:r>
              <a:rPr lang="fr-FR" sz="1200" dirty="0">
                <a:sym typeface="Wingdings" panose="05000000000000000000" pitchFamily="2" charset="2"/>
              </a:rPr>
              <a:t>au total pour ces trajets </a:t>
            </a:r>
          </a:p>
          <a:p>
            <a:pPr marL="171446" indent="-171446">
              <a:buFont typeface="Wingdings" panose="05000000000000000000" pitchFamily="2" charset="2"/>
              <a:buChar char="à"/>
            </a:pPr>
            <a:endParaRPr lang="fr-FR" sz="1200" dirty="0">
              <a:sym typeface="Wingdings" panose="05000000000000000000" pitchFamily="2" charset="2"/>
            </a:endParaRPr>
          </a:p>
          <a:p>
            <a:pPr marL="171450" indent="-171450">
              <a:buFont typeface="Arial" panose="020B0604020202020204" pitchFamily="34" charset="0"/>
              <a:buChar char="•"/>
            </a:pPr>
            <a:r>
              <a:rPr lang="fr-FR" sz="1200" i="1" dirty="0" smtClean="0">
                <a:sym typeface="Wingdings" panose="05000000000000000000" pitchFamily="2" charset="2"/>
              </a:rPr>
              <a:t>Marseille</a:t>
            </a:r>
            <a:r>
              <a:rPr lang="fr-FR" sz="1200" i="1" dirty="0">
                <a:sym typeface="Wingdings" panose="05000000000000000000" pitchFamily="2" charset="2"/>
              </a:rPr>
              <a:t>, Paris, Nice, Toulouse, Lyon, Strasbourg, Montpellier, Rennes, Bordeaux, Lille, Grenoble, Nantes. </a:t>
            </a:r>
            <a:endParaRPr lang="fr-FR" sz="1200" i="1" dirty="0" smtClean="0">
              <a:sym typeface="Wingdings" panose="05000000000000000000" pitchFamily="2" charset="2"/>
            </a:endParaRPr>
          </a:p>
          <a:p>
            <a:pPr algn="just">
              <a:spcBef>
                <a:spcPts val="600"/>
              </a:spcBef>
              <a:spcAft>
                <a:spcPts val="0"/>
              </a:spcAft>
            </a:pPr>
            <a:r>
              <a:rPr lang="fr-FR" sz="1200" dirty="0"/>
              <a:t>Exceptionnellement, après validation de la Cnam, </a:t>
            </a:r>
            <a:r>
              <a:rPr lang="fr-FR" sz="1200" dirty="0" smtClean="0"/>
              <a:t>le forfait Grande ville peut être étendu à un </a:t>
            </a:r>
            <a:r>
              <a:rPr lang="fr-FR" sz="1200" dirty="0"/>
              <a:t>établissement qui </a:t>
            </a:r>
            <a:r>
              <a:rPr lang="fr-FR" sz="1200" dirty="0" smtClean="0"/>
              <a:t>se situe </a:t>
            </a:r>
            <a:r>
              <a:rPr lang="fr-FR" sz="1200" dirty="0"/>
              <a:t>à la frontière d’une de ces grandes villes énumérées (liste sera mise en ligne sur ameli.fr </a:t>
            </a:r>
            <a:r>
              <a:rPr lang="fr-FR" sz="1200" dirty="0" smtClean="0"/>
              <a:t>par la </a:t>
            </a:r>
            <a:r>
              <a:rPr lang="fr-FR" sz="1200" dirty="0" err="1" smtClean="0"/>
              <a:t>Cnam</a:t>
            </a:r>
            <a:r>
              <a:rPr lang="fr-FR" sz="1200" dirty="0" smtClean="0"/>
              <a:t>). </a:t>
            </a:r>
            <a:endParaRPr lang="fr-FR" sz="1200" dirty="0">
              <a:sym typeface="Wingdings" panose="05000000000000000000" pitchFamily="2" charset="2"/>
            </a:endParaRPr>
          </a:p>
        </p:txBody>
      </p:sp>
      <p:sp>
        <p:nvSpPr>
          <p:cNvPr id="21" name="Rectangle 20"/>
          <p:cNvSpPr/>
          <p:nvPr/>
        </p:nvSpPr>
        <p:spPr>
          <a:xfrm>
            <a:off x="3912249" y="2254257"/>
            <a:ext cx="3771740" cy="1754326"/>
          </a:xfrm>
          <a:prstGeom prst="rect">
            <a:avLst/>
          </a:prstGeom>
        </p:spPr>
        <p:txBody>
          <a:bodyPr wrap="square">
            <a:spAutoFit/>
          </a:bodyPr>
          <a:lstStyle/>
          <a:p>
            <a:pPr algn="ctr"/>
            <a:r>
              <a:rPr lang="fr-FR" sz="1200" dirty="0"/>
              <a:t>Tarif kilométrique AM </a:t>
            </a:r>
          </a:p>
          <a:p>
            <a:pPr algn="ctr"/>
            <a:r>
              <a:rPr lang="fr-FR" sz="1200" dirty="0"/>
              <a:t>Facturable pour la distance parcourue en charge avec le patient </a:t>
            </a:r>
          </a:p>
          <a:p>
            <a:pPr algn="ctr"/>
            <a:endParaRPr lang="fr-FR" sz="1200" dirty="0"/>
          </a:p>
          <a:p>
            <a:pPr algn="ctr"/>
            <a:r>
              <a:rPr lang="fr-FR" sz="1200" dirty="0">
                <a:solidFill>
                  <a:schemeClr val="tx2"/>
                </a:solidFill>
              </a:rPr>
              <a:t>Cas des </a:t>
            </a:r>
            <a:r>
              <a:rPr lang="fr-FR" sz="1200" dirty="0" smtClean="0">
                <a:solidFill>
                  <a:schemeClr val="tx2"/>
                </a:solidFill>
              </a:rPr>
              <a:t>hospitalisations </a:t>
            </a:r>
            <a:r>
              <a:rPr lang="fr-FR" sz="1200" dirty="0">
                <a:solidFill>
                  <a:schemeClr val="tx2"/>
                </a:solidFill>
              </a:rPr>
              <a:t>avec aller ou retour à vide (hospitalisation complète, de jour, en séance</a:t>
            </a:r>
            <a:r>
              <a:rPr lang="fr-FR" sz="1200" dirty="0" smtClean="0">
                <a:solidFill>
                  <a:schemeClr val="tx2"/>
                </a:solidFill>
              </a:rPr>
              <a:t>)</a:t>
            </a:r>
          </a:p>
          <a:p>
            <a:pPr algn="ctr"/>
            <a:endParaRPr lang="fr-FR" sz="1200" i="1" dirty="0" smtClean="0">
              <a:solidFill>
                <a:schemeClr val="tx2"/>
              </a:solidFill>
            </a:endParaRPr>
          </a:p>
          <a:p>
            <a:r>
              <a:rPr lang="fr-FR" sz="1200" i="1" dirty="0" smtClean="0">
                <a:solidFill>
                  <a:schemeClr val="tx2"/>
                </a:solidFill>
              </a:rPr>
              <a:t>Il </a:t>
            </a:r>
            <a:r>
              <a:rPr lang="fr-FR" sz="1200" i="1" dirty="0">
                <a:solidFill>
                  <a:schemeClr val="tx2"/>
                </a:solidFill>
              </a:rPr>
              <a:t>est à noter que la majoration retour à vide s’applique uniquement si le taxi revient à sa station</a:t>
            </a:r>
          </a:p>
        </p:txBody>
      </p:sp>
      <p:graphicFrame>
        <p:nvGraphicFramePr>
          <p:cNvPr id="22" name="Tableau 21"/>
          <p:cNvGraphicFramePr>
            <a:graphicFrameLocks noGrp="1"/>
          </p:cNvGraphicFramePr>
          <p:nvPr>
            <p:extLst/>
          </p:nvPr>
        </p:nvGraphicFramePr>
        <p:xfrm>
          <a:off x="4620531" y="4166222"/>
          <a:ext cx="2186304" cy="1493520"/>
        </p:xfrm>
        <a:graphic>
          <a:graphicData uri="http://schemas.openxmlformats.org/drawingml/2006/table">
            <a:tbl>
              <a:tblPr firstRow="1" bandRow="1">
                <a:tableStyleId>{073A0DAA-6AF3-43AB-8588-CEC1D06C72B9}</a:tableStyleId>
              </a:tblPr>
              <a:tblGrid>
                <a:gridCol w="953607">
                  <a:extLst>
                    <a:ext uri="{9D8B030D-6E8A-4147-A177-3AD203B41FA5}">
                      <a16:colId xmlns:a16="http://schemas.microsoft.com/office/drawing/2014/main" val="1999537873"/>
                    </a:ext>
                  </a:extLst>
                </a:gridCol>
                <a:gridCol w="1232697">
                  <a:extLst>
                    <a:ext uri="{9D8B030D-6E8A-4147-A177-3AD203B41FA5}">
                      <a16:colId xmlns:a16="http://schemas.microsoft.com/office/drawing/2014/main" val="48402844"/>
                    </a:ext>
                  </a:extLst>
                </a:gridCol>
              </a:tblGrid>
              <a:tr h="944880">
                <a:tc>
                  <a:txBody>
                    <a:bodyPr/>
                    <a:lstStyle/>
                    <a:p>
                      <a:r>
                        <a:rPr lang="fr-FR" sz="900" dirty="0" smtClean="0"/>
                        <a:t>Nombre</a:t>
                      </a:r>
                      <a:r>
                        <a:rPr lang="fr-FR" sz="900" baseline="0" dirty="0" smtClean="0"/>
                        <a:t> de km total parcouru</a:t>
                      </a:r>
                      <a:endParaRPr lang="fr-FR" sz="900" dirty="0"/>
                    </a:p>
                  </a:txBody>
                  <a:tcPr/>
                </a:tc>
                <a:tc>
                  <a:txBody>
                    <a:bodyPr/>
                    <a:lstStyle/>
                    <a:p>
                      <a:pPr algn="ctr"/>
                      <a:r>
                        <a:rPr lang="fr-FR" sz="900" dirty="0" smtClean="0"/>
                        <a:t>Majoration du tarif</a:t>
                      </a:r>
                      <a:r>
                        <a:rPr lang="fr-FR" sz="900" baseline="0" dirty="0" smtClean="0"/>
                        <a:t> kilométrique </a:t>
                      </a:r>
                    </a:p>
                    <a:p>
                      <a:pPr algn="ctr"/>
                      <a:r>
                        <a:rPr lang="fr-FR" sz="900" baseline="0" dirty="0" smtClean="0"/>
                        <a:t>(les 4 premiers km parcourus sont inclus dans le forfait)</a:t>
                      </a:r>
                      <a:endParaRPr lang="fr-FR" sz="900" dirty="0"/>
                    </a:p>
                  </a:txBody>
                  <a:tcPr/>
                </a:tc>
                <a:extLst>
                  <a:ext uri="{0D108BD9-81ED-4DB2-BD59-A6C34878D82A}">
                    <a16:rowId xmlns:a16="http://schemas.microsoft.com/office/drawing/2014/main" val="3405570491"/>
                  </a:ext>
                </a:extLst>
              </a:tr>
              <a:tr h="274320">
                <a:tc>
                  <a:txBody>
                    <a:bodyPr/>
                    <a:lstStyle/>
                    <a:p>
                      <a:r>
                        <a:rPr lang="fr-FR" sz="1200" dirty="0" smtClean="0"/>
                        <a:t>[0 ; 50 km[</a:t>
                      </a:r>
                      <a:endParaRPr lang="fr-FR" sz="1200" dirty="0"/>
                    </a:p>
                  </a:txBody>
                  <a:tcPr/>
                </a:tc>
                <a:tc>
                  <a:txBody>
                    <a:bodyPr/>
                    <a:lstStyle/>
                    <a:p>
                      <a:pPr algn="ctr"/>
                      <a:r>
                        <a:rPr lang="fr-FR" sz="1200" dirty="0" smtClean="0"/>
                        <a:t>+ 25%</a:t>
                      </a:r>
                      <a:endParaRPr lang="fr-FR" sz="1200" dirty="0"/>
                    </a:p>
                  </a:txBody>
                  <a:tcPr/>
                </a:tc>
                <a:extLst>
                  <a:ext uri="{0D108BD9-81ED-4DB2-BD59-A6C34878D82A}">
                    <a16:rowId xmlns:a16="http://schemas.microsoft.com/office/drawing/2014/main" val="2847473178"/>
                  </a:ext>
                </a:extLst>
              </a:tr>
              <a:tr h="274320">
                <a:tc>
                  <a:txBody>
                    <a:bodyPr/>
                    <a:lstStyle/>
                    <a:p>
                      <a:r>
                        <a:rPr lang="fr-FR" sz="1200" dirty="0" smtClean="0"/>
                        <a:t>50</a:t>
                      </a:r>
                      <a:r>
                        <a:rPr lang="fr-FR" sz="1200" baseline="0" dirty="0" smtClean="0"/>
                        <a:t> km et +</a:t>
                      </a:r>
                      <a:endParaRPr lang="fr-FR" sz="1200" dirty="0"/>
                    </a:p>
                  </a:txBody>
                  <a:tcPr/>
                </a:tc>
                <a:tc>
                  <a:txBody>
                    <a:bodyPr/>
                    <a:lstStyle/>
                    <a:p>
                      <a:pPr algn="ctr"/>
                      <a:r>
                        <a:rPr lang="fr-FR" sz="1200" dirty="0" smtClean="0"/>
                        <a:t>+ 50%</a:t>
                      </a:r>
                      <a:endParaRPr lang="fr-FR" sz="1200" dirty="0"/>
                    </a:p>
                  </a:txBody>
                  <a:tcPr/>
                </a:tc>
                <a:extLst>
                  <a:ext uri="{0D108BD9-81ED-4DB2-BD59-A6C34878D82A}">
                    <a16:rowId xmlns:a16="http://schemas.microsoft.com/office/drawing/2014/main" val="4128406233"/>
                  </a:ext>
                </a:extLst>
              </a:tr>
            </a:tbl>
          </a:graphicData>
        </a:graphic>
      </p:graphicFrame>
    </p:spTree>
    <p:extLst>
      <p:ext uri="{BB962C8B-B14F-4D97-AF65-F5344CB8AC3E}">
        <p14:creationId xmlns:p14="http://schemas.microsoft.com/office/powerpoint/2010/main" val="370272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10.xml><?xml version="1.0" encoding="utf-8"?>
<a:theme xmlns:a="http://schemas.openxmlformats.org/drawingml/2006/main" name="2_Ppt TUPH">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11.xml><?xml version="1.0" encoding="utf-8"?>
<a:theme xmlns:a="http://schemas.openxmlformats.org/drawingml/2006/main" name="3_Ppt TUPH">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12.xml><?xml version="1.0" encoding="utf-8"?>
<a:theme xmlns:a="http://schemas.openxmlformats.org/drawingml/2006/main" name="4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13.xml><?xml version="1.0" encoding="utf-8"?>
<a:theme xmlns:a="http://schemas.openxmlformats.org/drawingml/2006/main" name="4_Ppt TUPH">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14.xml><?xml version="1.0" encoding="utf-8"?>
<a:theme xmlns:a="http://schemas.openxmlformats.org/drawingml/2006/main" name="5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15.xml><?xml version="1.0" encoding="utf-8"?>
<a:theme xmlns:a="http://schemas.openxmlformats.org/drawingml/2006/main" name="6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4.xml><?xml version="1.0" encoding="utf-8"?>
<a:theme xmlns:a="http://schemas.openxmlformats.org/drawingml/2006/main" name="2_masque PPT V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5.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7.xml><?xml version="1.0" encoding="utf-8"?>
<a:theme xmlns:a="http://schemas.openxmlformats.org/drawingml/2006/main" name="Modèle Diapo conven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04287" tIns="52144" rIns="104287" bIns="52144" numCol="1" anchor="t" anchorCtr="0" compatLnSpc="1">
        <a:prstTxWarp prst="textNoShape">
          <a:avLst/>
        </a:prstTxWarp>
      </a:bodyPr>
      <a:lstStyle>
        <a:defPPr marL="0" marR="0" indent="0" algn="ctr" defTabSz="1042988"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rgbClr val="0C419A"/>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04287" tIns="52144" rIns="104287" bIns="52144" numCol="1" anchor="t" anchorCtr="0" compatLnSpc="1">
        <a:prstTxWarp prst="textNoShape">
          <a:avLst/>
        </a:prstTxWarp>
      </a:bodyPr>
      <a:lstStyle>
        <a:defPPr marL="0" marR="0" indent="0" algn="ctr" defTabSz="1042988"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rgbClr val="0C419A"/>
            </a:solidFill>
            <a:effectLst/>
            <a:latin typeface="Arial"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pt TUPH">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9.xml><?xml version="1.0" encoding="utf-8"?>
<a:theme xmlns:a="http://schemas.openxmlformats.org/drawingml/2006/main" name="1_Ppt TUPH">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docProps/app.xml><?xml version="1.0" encoding="utf-8"?>
<Properties xmlns="http://schemas.openxmlformats.org/officeDocument/2006/extended-properties" xmlns:vt="http://schemas.openxmlformats.org/officeDocument/2006/docPropsVTypes">
  <Template/>
  <TotalTime>21537</TotalTime>
  <Words>1563</Words>
  <Application>Microsoft Office PowerPoint</Application>
  <PresentationFormat>Grand écran</PresentationFormat>
  <Paragraphs>125</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15</vt:i4>
      </vt:variant>
      <vt:variant>
        <vt:lpstr>Titres des diapositives</vt:lpstr>
      </vt:variant>
      <vt:variant>
        <vt:i4>11</vt:i4>
      </vt:variant>
    </vt:vector>
  </HeadingPairs>
  <TitlesOfParts>
    <vt:vector size="33" baseType="lpstr">
      <vt:lpstr>Arial</vt:lpstr>
      <vt:lpstr>Calibri</vt:lpstr>
      <vt:lpstr>Courier New</vt:lpstr>
      <vt:lpstr>Symbol</vt:lpstr>
      <vt:lpstr>Times New Roman</vt:lpstr>
      <vt:lpstr>Wingdings</vt:lpstr>
      <vt:lpstr>Wingdings 3</vt:lpstr>
      <vt:lpstr>masque PPT V3</vt:lpstr>
      <vt:lpstr>Conception personnalisée</vt:lpstr>
      <vt:lpstr>1_masque PPT V3</vt:lpstr>
      <vt:lpstr>2_masque PPT V3</vt:lpstr>
      <vt:lpstr>1_Conception personnalisée</vt:lpstr>
      <vt:lpstr>3_masque PPT V3</vt:lpstr>
      <vt:lpstr>Modèle Diapo convention</vt:lpstr>
      <vt:lpstr>Ppt TUPH</vt:lpstr>
      <vt:lpstr>1_Ppt TUPH</vt:lpstr>
      <vt:lpstr>2_Ppt TUPH</vt:lpstr>
      <vt:lpstr>3_Ppt TUPH</vt:lpstr>
      <vt:lpstr>4_masque PPT V3</vt:lpstr>
      <vt:lpstr>4_Ppt TUPH</vt:lpstr>
      <vt:lpstr>5_masque PPT V3</vt:lpstr>
      <vt:lpstr>6_masque PPT V3</vt:lpstr>
      <vt:lpstr>   présentation de la Convention-cadre nationale taxis publiée au journal officiel du journal officiel du 8 août 2025                    30 septembre 2025                                                                             </vt:lpstr>
      <vt:lpstr>Ordre du jour </vt:lpstr>
      <vt:lpstr>Présentation PowerPoint</vt:lpstr>
      <vt:lpstr>enjeux de la convention pluri-annuelle et calendrier  </vt:lpstr>
      <vt:lpstr>Présentation PowerPoint</vt:lpstr>
      <vt:lpstr>Présentation PowerPoint</vt:lpstr>
      <vt:lpstr>Présentation PowerPoint</vt:lpstr>
      <vt:lpstr>Les principes de la nouvelle tarification </vt:lpstr>
      <vt:lpstr>Les composantes de la nouvelle tarification</vt:lpstr>
      <vt:lpstr>La tarification du Transport partagé</vt:lpstr>
      <vt:lpstr>Les évolutions SI de la facturation </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OBSERVATOIRE CONVENTIONNEL CD 2020</dc:title>
  <dc:creator>ZACCHERINI</dc:creator>
  <cp:lastModifiedBy>DUMARCAY VIRGINIE (CPAM VAL-DE-MARNE)</cp:lastModifiedBy>
  <cp:revision>1532</cp:revision>
  <dcterms:created xsi:type="dcterms:W3CDTF">2020-11-13T16:13:20Z</dcterms:created>
  <dcterms:modified xsi:type="dcterms:W3CDTF">2025-10-30T14:16:03Z</dcterms:modified>
</cp:coreProperties>
</file>